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4" r:id="rId2"/>
    <p:sldId id="279" r:id="rId3"/>
    <p:sldId id="287" r:id="rId4"/>
    <p:sldId id="283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54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FBFB73-B9D0-4A8C-BA84-193BC60E39B9}" type="datetimeFigureOut">
              <a:rPr lang="ru-RU"/>
              <a:pPr>
                <a:defRPr/>
              </a:pPr>
              <a:t>02.08.2012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6A55DC-7923-4FBC-9431-94A3EE0BA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84FCAB-34DC-42D5-BD4E-E58FEA85BA4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45E800-145C-4F5D-B955-AB3CCF7A3EF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9EB8B-2C91-4B5C-B75A-F79C564FE4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64075-60CB-4EC1-A6F8-300FF7A9D7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8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5E63-DFC9-46E0-A56D-9344300A7FE4}" type="datetimeFigureOut">
              <a:rPr lang="ru-RU"/>
              <a:pPr>
                <a:defRPr/>
              </a:pPr>
              <a:t>02.08.2012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8767-D0F4-4A03-BE66-152D89DBA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07AE-8188-40F4-ADE9-8AEE5B8020DC}" type="datetimeFigureOut">
              <a:rPr lang="ru-RU"/>
              <a:pPr>
                <a:defRPr/>
              </a:pPr>
              <a:t>02.08.2012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88E4D-ABB0-4ADC-999A-4AB44873C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8218-81ED-41FC-B7E9-AFE7A64E7CB4}" type="datetimeFigureOut">
              <a:rPr lang="ru-RU"/>
              <a:pPr>
                <a:defRPr/>
              </a:pPr>
              <a:t>02.08.2012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9C59-1C4A-405B-A676-04E334E70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038B-B45A-4547-996A-CDA8B8D4800F}" type="datetimeFigureOut">
              <a:rPr lang="ru-RU"/>
              <a:pPr>
                <a:defRPr/>
              </a:pPr>
              <a:t>02.08.2012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88152-806C-4461-9B4E-FF530D7A0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E432-F3B6-4605-BC58-345E3AD1AA18}" type="datetimeFigureOut">
              <a:rPr lang="ru-RU"/>
              <a:pPr>
                <a:defRPr/>
              </a:pPr>
              <a:t>02.08.2012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9587-F3E9-42AA-8891-100489021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AB8F-5E5D-4986-8673-B318D818A7ED}" type="datetimeFigureOut">
              <a:rPr lang="ru-RU"/>
              <a:pPr>
                <a:defRPr/>
              </a:pPr>
              <a:t>02.08.2012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51BC-2750-48C9-8E30-C83C432EA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087D1-288D-4443-AA0A-1540E1823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FF23-AD15-4CD6-ABD0-E477C3E93B2D}" type="datetimeFigureOut">
              <a:rPr lang="ru-RU"/>
              <a:pPr>
                <a:defRPr/>
              </a:pPr>
              <a:t>02.08.2012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9A990-C419-4C9E-9A18-B066BC2F2D65}" type="datetimeFigureOut">
              <a:rPr lang="ru-RU"/>
              <a:pPr>
                <a:defRPr/>
              </a:pPr>
              <a:t>02.08.2012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FA3EE-5DCB-4FAB-9340-7A2239AFA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44ED9-71E2-4A60-88C1-FE957064D082}" type="datetimeFigureOut">
              <a:rPr lang="ru-RU"/>
              <a:pPr>
                <a:defRPr/>
              </a:pPr>
              <a:t>02.08.2012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E18FA-21D0-4DA9-A019-AF5607548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D669-5960-479A-B4D0-8CCFAEE207D7}" type="datetimeFigureOut">
              <a:rPr lang="ru-RU"/>
              <a:pPr>
                <a:defRPr/>
              </a:pPr>
              <a:t>02.08.2012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AD981-256A-4B1E-B4C6-D65C41A9A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AA26-9EEC-43EC-9241-19607CB2A6C1}" type="datetimeFigureOut">
              <a:rPr lang="ru-RU"/>
              <a:pPr>
                <a:defRPr/>
              </a:pPr>
              <a:t>02.08.2012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CDC8-E384-47F1-A73D-3A1710415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91178E-8CBC-48C5-B556-4396D1726A0A}" type="datetimeFigureOut">
              <a:rPr lang="ru-RU"/>
              <a:pPr>
                <a:defRPr/>
              </a:pPr>
              <a:t>02.08.2012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BCC6B-47AF-475A-B0D0-66BDD98B6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642918"/>
            <a:ext cx="6643734" cy="47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28604"/>
            <a:ext cx="404168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6786610" cy="482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2357438" y="6488113"/>
            <a:ext cx="449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Georgia" pitchFamily="18" charset="0"/>
              </a:rPr>
              <a:t>Дубовской Н.Н. Летний день. 1890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7358114" cy="446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2916238" y="5949950"/>
            <a:ext cx="3311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      ШИШКИН И.И.</a:t>
            </a:r>
          </a:p>
          <a:p>
            <a:r>
              <a:rPr lang="ru-RU">
                <a:latin typeface="Georgia" pitchFamily="18" charset="0"/>
              </a:rPr>
              <a:t>        Дорога во ржи.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269</TotalTime>
  <Words>20</Words>
  <Application>Microsoft Office PowerPoint</Application>
  <PresentationFormat>Экран (4:3)</PresentationFormat>
  <Paragraphs>7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Н.А.Некрасов</dc:title>
  <dc:creator>user</dc:creator>
  <cp:lastModifiedBy>Valued eMachines Customer</cp:lastModifiedBy>
  <cp:revision>38</cp:revision>
  <dcterms:modified xsi:type="dcterms:W3CDTF">2012-08-02T13:00:32Z</dcterms:modified>
</cp:coreProperties>
</file>