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B235-9215-4B3D-BA12-2AA45B611966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7CBF-CE4C-416A-BB48-3DC0D8DC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C8D9-9ED7-486C-AE9A-AD026A005B7C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3D1D-40A0-48B1-ADF8-8AE788CFD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728" y="142852"/>
            <a:ext cx="65008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Это интересно для детей и не только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43042" y="3500438"/>
            <a:ext cx="64293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ickham Script Two" pitchFamily="66" charset="0"/>
                <a:ea typeface="Times New Roman" pitchFamily="18" charset="0"/>
                <a:cs typeface="Times New Roman" pitchFamily="18" charset="0"/>
              </a:rPr>
              <a:t>Самые невероятные книги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ickham Script Two" pitchFamily="66" charset="0"/>
            </a:endParaRPr>
          </a:p>
        </p:txBody>
      </p:sp>
      <p:pic>
        <p:nvPicPr>
          <p:cNvPr id="12290" name="Picture 2" descr="http://i.kirolg.ru/u/pic/61/abba6608662b7d2f79fbb72a4e18d3/-/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1258"/>
            <a:ext cx="2214578" cy="267276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Балаценко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63228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Книга-ночник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i.kirolg.ru/u/04/45adb1fb5277390b818a1e1a8ff835/-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13016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714876" y="1142984"/>
            <a:ext cx="421481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самом деле это не книга, а ночная лампа, стилизованная под книгу. Однако, она смотрится очень стильно, находясь не только на полке, но и на столе.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502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Википедия</a:t>
            </a:r>
            <a:r>
              <a:rPr lang="ru-RU" sz="3600" b="1" dirty="0"/>
              <a:t> на бумаге</a:t>
            </a:r>
            <a:endParaRPr lang="ru-RU" sz="3600" dirty="0"/>
          </a:p>
        </p:txBody>
      </p:sp>
      <p:pic>
        <p:nvPicPr>
          <p:cNvPr id="4" name="Рисунок 3" descr="http://i.kirolg.ru/u/6e/85d41372baf608ece79c6f3e59ceb7/-/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69617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143504" y="1285860"/>
            <a:ext cx="4000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Всем известно, что количество статей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википедии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превышает количество статей даже в самой полной энциклопедии, поэтому ее издание казалось нереальным. Дизайнер Роб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Мэттьюс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создал книгу, на 5000 страницах которой находятся самые посещаемые страницы английской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википедии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44" y="928670"/>
            <a:ext cx="6757234" cy="3249160"/>
            <a:chOff x="142844" y="1428736"/>
            <a:chExt cx="6757234" cy="32491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2844" y="1428736"/>
              <a:ext cx="67572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dirty="0" smtClean="0"/>
                <a:t> Сайт "</a:t>
              </a:r>
              <a:r>
                <a:rPr lang="ru-RU" sz="3600" b="1" dirty="0" smtClean="0"/>
                <a:t>Жизнь наша   школьная</a:t>
              </a:r>
              <a:r>
                <a:rPr lang="ru-RU" sz="3600" dirty="0" smtClean="0"/>
                <a:t>"</a:t>
              </a:r>
              <a:r>
                <a:rPr lang="ru-RU" sz="3600" b="1" dirty="0" smtClean="0"/>
                <a:t>   </a:t>
              </a:r>
              <a:endParaRPr lang="ru-RU" sz="36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57158" y="2000240"/>
              <a:ext cx="4572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b="1" dirty="0" smtClean="0"/>
                <a:t>Ольга Леонидовна </a:t>
              </a:r>
              <a:r>
                <a:rPr lang="ru-RU" sz="2800" b="1" dirty="0" err="1" smtClean="0"/>
                <a:t>Кириогло</a:t>
              </a:r>
              <a:r>
                <a:rPr lang="ru-RU" sz="2800" dirty="0" smtClean="0"/>
                <a:t> - главный редактор </a:t>
              </a:r>
              <a:r>
                <a:rPr lang="ru-RU" sz="2800" dirty="0" err="1" smtClean="0"/>
                <a:t>интернет-портала</a:t>
              </a:r>
              <a:r>
                <a:rPr lang="ru-RU" sz="2800" dirty="0" smtClean="0"/>
                <a:t>  !Школьная  жизнь"  и  редактор  </a:t>
              </a:r>
              <a:r>
                <a:rPr lang="ru-RU" sz="2800" dirty="0" err="1" smtClean="0"/>
                <a:t>интернет-портала</a:t>
              </a:r>
              <a:r>
                <a:rPr lang="ru-RU" sz="2800" dirty="0" smtClean="0"/>
                <a:t>  "Радуга  Коряжмы". </a:t>
              </a:r>
              <a:endParaRPr lang="ru-RU" sz="2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5720" y="214290"/>
            <a:ext cx="789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Данная презентация подготовлена по материалам сайта: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kirolg.ru/u/1f/d76f5e640e9481cbb1c17d327bf261/-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1523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072074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Самая большая книга в мире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kirolg.ru/u/1f/d76f5e640e9481cbb1c17d327bf261/-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857628"/>
            <a:ext cx="8215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 известна как «Библия Дьявола». Кем и почему она была написана до сих пор неизвестно. Легенда гласит, что ее написал монах, которого заперли за нарушение монашеских принципов, и он поклялся всего за одну ночь написать самую большую рукопись в мире. Когда он понял, что не сможет выполнить свой обет то стал молиться дьяволу и тот услышал его молитвы.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sz="3200" b="1" dirty="0">
                <a:solidFill>
                  <a:srgbClr val="92D050"/>
                </a:solidFill>
                <a:latin typeface="Indycton ieUcs" pitchFamily="2" charset="0"/>
              </a:rPr>
              <a:t>Самая маленькая книга в мире</a:t>
            </a:r>
            <a:endParaRPr lang="ru-RU" sz="3200" dirty="0">
              <a:solidFill>
                <a:srgbClr val="92D050"/>
              </a:solidFill>
              <a:latin typeface="Indycton ieUcs" pitchFamily="2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3571876"/>
            <a:ext cx="8001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Невооруженным глазом сложно разобрать, что написано в этой книге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если увеличить ее до 600 раз, станет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ясно,но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увеличить ее до 600 раз, станет ясно, что книга является самой маленькой в мире копией Нового Завета.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i.kirolg.ru/u/c4/ac50c968ffcc92d47eb45ad80328f5/-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72866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48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Деревянные книги Барбары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Йейтс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.kirolg.ru/u/94/c080112fbde100121858a155880f71/-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48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Деревянные книги Барбары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Йейтс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.kirolg.ru/u/94/c080112fbde100121858a155880f71/-/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5721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5072074"/>
            <a:ext cx="85010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Барбара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Йейтс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является экологическим художником. Свое искусство она делает, перерабатывая мертвые деревья.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.kirolg.ru/u/a2/648cf470e72f5e8e68e3e94aaa3f87/-/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28638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00232" y="0"/>
            <a:ext cx="4731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Книга-часы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86282" y="1643050"/>
            <a:ext cx="4357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состоит из трех книг, которые внешне выполняют функцию часов. Цифры 3 и 9 помогают ориентироваться во времени.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Кулинарная книга, которую перед прочтением необходимо запечь</a:t>
            </a:r>
          </a:p>
        </p:txBody>
      </p:sp>
      <p:pic>
        <p:nvPicPr>
          <p:cNvPr id="3" name="Рисунок 2" descr="http://i.kirolg.ru/u/b9/af5a3f45c3e6f896246e0178f62311/-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85818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Кулинарная книга, которую перед прочтением необходимо запечь</a:t>
            </a:r>
          </a:p>
        </p:txBody>
      </p:sp>
      <p:pic>
        <p:nvPicPr>
          <p:cNvPr id="3" name="Рисунок 2" descr="http://i.kirolg.ru/u/b9/af5a3f45c3e6f896246e0178f62311/-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64347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857752" y="2357430"/>
            <a:ext cx="40719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книга была создана хорватскими книгоиздателями.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того чтобы приготовить какое-нибудь блюдо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рецепту из нее, нужно сначала запечь книгу,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в таком случае на ее страницах появится текст.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2014-03-09T13:37:27Z</dcterms:created>
  <dcterms:modified xsi:type="dcterms:W3CDTF">2014-05-02T19:07:10Z</dcterms:modified>
</cp:coreProperties>
</file>