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9" r:id="rId5"/>
    <p:sldId id="270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592B59-7FCB-4986-9B1B-8AF4E70074BC}" type="datetimeFigureOut">
              <a:rPr lang="ru-RU" smtClean="0"/>
              <a:t>16.09.2013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E9E534-CB53-43C7-B70A-955130A7EC0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&#1044;&#1077;&#1083;&#1077;&#1085;&#1080;&#1077;%20&#1082;&#1074;&#1072;&#1076;&#1088;&#1072;&#1090;&#1072;.pp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Бесконечность величин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7920880" cy="175260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математики, Тупицына О.В.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Бикин 2013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 программе 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Advanced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Grapher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или с помощью графического калькулятора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CASIO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создайте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графики  следующих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функций: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5400" dirty="0" smtClean="0">
                    <a:latin typeface="Times New Roman" pitchFamily="18" charset="0"/>
                    <a:cs typeface="Times New Roman" pitchFamily="18" charset="0"/>
                  </a:rPr>
                  <a:t>у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5400" b="0" i="1" smtClean="0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ru-RU" sz="5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sz="5400" b="0" i="0" smtClean="0">
                        <a:latin typeface="Cambria Math"/>
                        <a:cs typeface="Times New Roman" pitchFamily="18" charset="0"/>
                      </a:rPr>
                      <m:t>,       </m:t>
                    </m:r>
                  </m:oMath>
                </a14:m>
                <a:r>
                  <a:rPr lang="ru-RU" sz="5400" dirty="0" smtClean="0">
                    <a:latin typeface="Times New Roman" pitchFamily="18" charset="0"/>
                    <a:cs typeface="Times New Roman" pitchFamily="18" charset="0"/>
                  </a:rPr>
                  <a:t>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5400" b="0" i="1" smtClean="0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5400" dirty="0" smtClean="0">
                    <a:latin typeface="Times New Roman" pitchFamily="18" charset="0"/>
                    <a:cs typeface="Times New Roman" pitchFamily="18" charset="0"/>
                  </a:rPr>
                  <a:t> ,    у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5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ru-RU" sz="5400" b="0" i="1" smtClean="0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sz="5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022" r="-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Какие  кривые на ваш взгляд отражают смысл  высказывания?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Составьте возможные смысловые вопросы для предстоящего промежуточного контроля например, </a:t>
            </a:r>
            <a:r>
              <a:rPr lang="ru-RU" sz="4000" b="1" dirty="0" smtClean="0"/>
              <a:t> 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математического диктанта, позволяющего оценить степень обученности каждого  из вас для последующего освоения вами «новых» знаний.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вопросов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 другому можно назвать последовательность, составленную из множества каких – либо элементов?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величину называют бесконечно – малой или большой?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ривая приближается к оси ОХ, но не пересекает её, как можно охарактеризовать её поведение на языке бесконечности?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Подведение итогов урока.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бобщаем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систематизируем наработанный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материал;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проводим корректировку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вопросов;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формируем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готовые задания для математического диктанта в единый блок.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 и  сотрудничество!</a:t>
            </a:r>
          </a:p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484904" cy="3049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78488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"То, что мы знаем, - ограничено,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то, чего мы не знаем,- бесконечно".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П.Лаплас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2052" name="Picture 4" descr="http://www.elemechidea.ir/fileImage/ae2be_coop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98690"/>
            <a:ext cx="432048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№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Деление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квадрата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наблюдаемый процесс. Что происходит с 1 частью целого квадрата?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 здесь увидеть какое – либо противоречие?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сопоставляются размеры последующих квадратов и их количество?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понятия известные  вам можно обозначить в  наблюдаемом процессе?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Открытие «новых» знаний. Задание № 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Сформулируйте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для себя собственные цели данного урока.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личностные: осмыслить необходимость…;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развивать навыки…;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освоить понятия…)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6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Сформулируйте новые математические понятия, которые используются в делении квадрата и запишите их обозначения. (материал пункта учебника).</a:t>
            </a:r>
          </a:p>
        </p:txBody>
      </p:sp>
    </p:spTree>
    <p:extLst>
      <p:ext uri="{BB962C8B-B14F-4D97-AF65-F5344CB8AC3E}">
        <p14:creationId xmlns:p14="http://schemas.microsoft.com/office/powerpoint/2010/main" val="4990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Математические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Последовательность;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Бесконечно малая величина;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Бесконечно большая величина.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Обозначение понятий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 Х</a:t>
                </a:r>
                <a:r>
                  <a:rPr lang="en-US" sz="6600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6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 - последовательность</a:t>
                </a:r>
                <a:r>
                  <a:rPr lang="ru-RU" sz="6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6600" baseline="-250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ru-RU" sz="6600" baseline="-25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6600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6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6600" i="1" baseline="-2500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ru-RU" sz="6600" b="0" i="1" baseline="-25000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ru-RU" sz="6600" b="0" i="0" baseline="-2500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sz="6600" dirty="0" smtClean="0"/>
                  <a:t> - </a:t>
                </a:r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бесконечно малая последовательность </a:t>
                </a:r>
              </a:p>
              <a:p>
                <a:pPr marL="0" indent="0">
                  <a:buNone/>
                </a:pPr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pPr marL="0" indent="0">
                  <a:buNone/>
                </a:pPr>
                <a:r>
                  <a:rPr lang="ru-RU" sz="6600" dirty="0" smtClean="0"/>
                  <a:t> </a:t>
                </a:r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n-US" sz="6600" baseline="-25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66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6600" i="1" baseline="-2500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ru-RU" sz="6600" i="1" baseline="-2500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  <m:r>
                      <a:rPr lang="ru-RU" sz="6600" b="0" i="1" baseline="-2500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 </m:t>
                    </m:r>
                  </m:oMath>
                </a14:m>
                <a:r>
                  <a:rPr lang="ru-RU" sz="6600" dirty="0" smtClean="0"/>
                  <a:t>- </a:t>
                </a:r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бесконечно большая последовательность</a:t>
                </a:r>
                <a:endParaRPr lang="ru-RU" sz="6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111" t="-5795" b="-2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8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Вспомните или придумайте фразу, высказывание, изречение, содержащие слово «бесконечность,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есконечно, бесконечная и т. д.»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Мне наскучила его бесконечная проповедь;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устал от твоих бесконечных жалоб;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Нет сомненья: вселенная бесконечна;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Вечная тишина этого бесконечного пространства пугает меня;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астрономы считают, что расширение Вселенной бесконечно;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Она бесконечно говорила.</a:t>
            </a:r>
          </a:p>
        </p:txBody>
      </p:sp>
    </p:spTree>
    <p:extLst>
      <p:ext uri="{BB962C8B-B14F-4D97-AF65-F5344CB8AC3E}">
        <p14:creationId xmlns:p14="http://schemas.microsoft.com/office/powerpoint/2010/main" val="19043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 уроку периоды маятников</Template>
  <TotalTime>357</TotalTime>
  <Words>410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математический</vt:lpstr>
      <vt:lpstr>Бесконечность величин</vt:lpstr>
      <vt:lpstr>Презентация PowerPoint</vt:lpstr>
      <vt:lpstr>I этап.  Актуализация знаний Задание № 1 </vt:lpstr>
      <vt:lpstr>II этап.  Открытие «новых» знаний. Задание № 2.</vt:lpstr>
      <vt:lpstr>Презентация PowerPoint</vt:lpstr>
      <vt:lpstr>Математические понятия</vt:lpstr>
      <vt:lpstr>Обозначение понятий</vt:lpstr>
      <vt:lpstr>Задание № 3</vt:lpstr>
      <vt:lpstr>Примеры</vt:lpstr>
      <vt:lpstr>Задание № 4</vt:lpstr>
      <vt:lpstr>Вопрос</vt:lpstr>
      <vt:lpstr>Задание № 5</vt:lpstr>
      <vt:lpstr> Примеры вопросов</vt:lpstr>
      <vt:lpstr>Подведение итогов урока.  </vt:lpstr>
      <vt:lpstr>Презентация PowerPoint</vt:lpstr>
    </vt:vector>
  </TitlesOfParts>
  <Company>IVC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Бесконечность величин</dc:title>
  <dc:creator>user</dc:creator>
  <cp:lastModifiedBy>Паша</cp:lastModifiedBy>
  <cp:revision>21</cp:revision>
  <dcterms:created xsi:type="dcterms:W3CDTF">2002-06-04T08:27:17Z</dcterms:created>
  <dcterms:modified xsi:type="dcterms:W3CDTF">2013-09-16T12:32:51Z</dcterms:modified>
</cp:coreProperties>
</file>