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2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796D4E-1F2F-4A0A-9D0B-2D8D16255C9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3D6E9D-6CB9-4D78-B8C1-4BB7FB670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3717032"/>
            <a:ext cx="7200800" cy="1368177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уроков  литературы в  6-7 классах при изучении творчества А.С.Пушкина. 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МГБОУ СОШ </a:t>
            </a:r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588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Колпинского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Санкт-Петербурга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Гут </a:t>
            </a:r>
            <a:r>
              <a:rPr lang="ru-RU" sz="22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Нелля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Семеновна,   учитель русского языка и литературы</a:t>
            </a:r>
            <a:endParaRPr lang="ru-RU" sz="2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836712"/>
            <a:ext cx="5832648" cy="57626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Настоящая  дружба</a:t>
            </a:r>
            <a:endParaRPr kumimoji="0" lang="ru-RU" sz="4000" b="0" i="1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628800"/>
            <a:ext cx="6192688" cy="9361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Посвящается друзьям А.С.Пушкину              и И.И.Пущину</a:t>
            </a:r>
            <a:endParaRPr kumimoji="0" lang="ru-RU" sz="2800" b="0" i="1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5517232"/>
            <a:ext cx="3096344" cy="86409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80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Санкт-Петербург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C:\Documents and Settings\paul\Local Settings\Temporary Internet Files\Content.IE5\7T9QDGQT\MC900360684[1].wmf"/>
          <p:cNvPicPr>
            <a:picLocks noChangeAspect="1" noChangeArrowheads="1"/>
          </p:cNvPicPr>
          <p:nvPr/>
        </p:nvPicPr>
        <p:blipFill>
          <a:blip r:embed="rId3" cstate="print">
            <a:lum bright="22000" contrast="14000"/>
          </a:blip>
          <a:srcRect/>
          <a:stretch>
            <a:fillRect/>
          </a:stretch>
        </p:blipFill>
        <p:spPr bwMode="auto">
          <a:xfrm>
            <a:off x="4139952" y="2780928"/>
            <a:ext cx="1175187" cy="72008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</p:spPr>
      </p:pic>
    </p:spTree>
  </p:cSld>
  <p:clrMapOvr>
    <a:masterClrMapping/>
  </p:clrMapOvr>
  <p:transition spd="slow" advTm="10000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00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Дружеская помощь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ущин  у  Пушкина.jpg"/>
          <p:cNvPicPr>
            <a:picLocks noChangeAspect="1"/>
          </p:cNvPicPr>
          <p:nvPr/>
        </p:nvPicPr>
        <p:blipFill>
          <a:blip r:embed="rId3" cstate="print"/>
          <a:srcRect l="10446" t="-938" r="2055" b="6088"/>
          <a:stretch>
            <a:fillRect/>
          </a:stretch>
        </p:blipFill>
        <p:spPr>
          <a:xfrm>
            <a:off x="2123728" y="1196752"/>
            <a:ext cx="4824536" cy="3568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611560" y="4941168"/>
            <a:ext cx="7632848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Михайловское</a:t>
            </a:r>
            <a:r>
              <a:rPr lang="ru-RU" sz="2000" i="1" dirty="0" smtClean="0"/>
              <a:t>, в изгнание, к Пушкину приехал </a:t>
            </a:r>
            <a:r>
              <a:rPr lang="ru-RU" sz="2000" i="1" dirty="0" err="1" smtClean="0"/>
              <a:t>Пущин</a:t>
            </a:r>
            <a:r>
              <a:rPr lang="ru-RU" sz="2000" i="1" dirty="0" smtClean="0"/>
              <a:t>. Поэт об этом писал: «Ты усладил изгнанье день печальный».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        Это была их последняя встреча в жизни.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ущин.1837.jpg"/>
          <p:cNvPicPr>
            <a:picLocks noChangeAspect="1"/>
          </p:cNvPicPr>
          <p:nvPr/>
        </p:nvPicPr>
        <p:blipFill>
          <a:blip r:embed="rId3" cstate="print"/>
          <a:srcRect t="5451" r="1151"/>
          <a:stretch>
            <a:fillRect/>
          </a:stretch>
        </p:blipFill>
        <p:spPr>
          <a:xfrm>
            <a:off x="5220072" y="1268760"/>
            <a:ext cx="3168352" cy="3747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467544" y="1484784"/>
            <a:ext cx="4248472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Пушкин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отправил на каторгу в Сибирь другу стихотворение: «Мой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первый друг, мой друг бесценный!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Пущин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вспоминал: «Преисполненный глубокой,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живительной благодарности, я не мог обнять его, как он меня обнимал, когда я первый посетил его в изгнанье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95536" y="5085184"/>
            <a:ext cx="806489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Весть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гибели Пушкина обрушилась на Пущина как «громовой удар у безоблачного неба». Он долго не мог прийти в себя.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400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Страшная весть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Смерть   Пушк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5029200" cy="3584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400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Вечная память о друге</a:t>
            </a:r>
            <a:endParaRPr lang="ru-RU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Записки о Пушкине 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2350120" cy="378369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635896" y="1700808"/>
            <a:ext cx="4608512" cy="2088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Пущину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удалось встретится с В.И.Далем, который рассказал о последних минутах поэта.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          Впоследствии </a:t>
            </a:r>
            <a:r>
              <a:rPr lang="ru-RU" sz="2000" i="1" dirty="0" err="1" smtClean="0"/>
              <a:t>Пущин</a:t>
            </a:r>
            <a:r>
              <a:rPr lang="ru-RU" sz="2000" i="1" dirty="0" smtClean="0"/>
              <a:t> написал воспоминание «Записки о Пущине».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400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971600" y="1196752"/>
            <a:ext cx="7272808" cy="51845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SzPct val="85000"/>
              <a:defRPr/>
            </a:pPr>
            <a:r>
              <a:rPr lang="ru-RU" sz="2000" i="1" dirty="0" smtClean="0"/>
              <a:t>1.   Когда и при каких обстоятельствах впервые встретились </a:t>
            </a:r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SzPct val="85000"/>
              <a:defRPr/>
            </a:pPr>
            <a:r>
              <a:rPr lang="ru-RU" sz="2000" i="1" dirty="0" smtClean="0"/>
              <a:t>     Пушкин и </a:t>
            </a:r>
            <a:r>
              <a:rPr lang="ru-RU" sz="2000" i="1" dirty="0" err="1" smtClean="0"/>
              <a:t>Пущин</a:t>
            </a:r>
            <a:r>
              <a:rPr lang="ru-RU" sz="2000" i="1" dirty="0" smtClean="0"/>
              <a:t>?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2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Как зародилась дружба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Пушкина и Пущина?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3.  Как развивались дружеские отношения между </a:t>
            </a:r>
            <a:r>
              <a:rPr lang="ru-RU" sz="2000" i="1" dirty="0" err="1" smtClean="0"/>
              <a:t>Пущиным</a:t>
            </a:r>
            <a:r>
              <a:rPr lang="ru-RU" sz="2000" i="1" dirty="0" smtClean="0"/>
              <a:t> и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     Пушкиным в Лицее?</a:t>
            </a:r>
          </a:p>
          <a:p>
            <a:pPr marL="447675" marR="0" lvl="0" indent="-447675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>
                <a:tab pos="357188" algn="l"/>
              </a:tabLst>
              <a:defRPr/>
            </a:pP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4.  </a:t>
            </a:r>
            <a:r>
              <a:rPr lang="ru-RU" sz="2000" i="1" noProof="0" dirty="0" smtClean="0"/>
              <a:t>Что объединяло друзей?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5.  Как складывались отношения между друзьями после</a:t>
            </a:r>
          </a:p>
          <a:p>
            <a:pPr marL="357188" marR="0" lvl="0" indent="-357188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    окончания Лицея?</a:t>
            </a:r>
          </a:p>
          <a:p>
            <a:pPr marL="357188" marR="0" lvl="0" indent="-357188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000" i="1" dirty="0" smtClean="0"/>
              <a:t>6</a:t>
            </a:r>
            <a:r>
              <a:rPr lang="ru-RU" sz="2000" i="1" dirty="0" smtClean="0"/>
              <a:t>.  Какие примеры из жизни друзей доказывают их  искренние, доверительные отношения?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7.  Как </a:t>
            </a:r>
            <a:r>
              <a:rPr kumimoji="0" lang="ru-RU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Пущин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перенес смерть друга?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000" i="1" dirty="0" smtClean="0"/>
              <a:t>8.  Как вы оцениваете дружбу Пущина и Пушкина?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AutoNum type="arabicPeriod" startAt="8"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Домашнее задание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. Написать сочинение на тему «Что такое настоящая дружба»?</a:t>
            </a: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920" y="764704"/>
            <a:ext cx="1441451" cy="576263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Цели</a:t>
            </a:r>
            <a:endParaRPr lang="ru-RU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55576" y="1628800"/>
            <a:ext cx="7560840" cy="2447925"/>
          </a:xfrm>
        </p:spPr>
        <p:txBody>
          <a:bodyPr>
            <a:normAutofit/>
          </a:bodyPr>
          <a:lstStyle/>
          <a:p>
            <a:pPr lvl="0"/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Раскрыть понимание дружбы через поступки А.Пушкина и И.Пущина</a:t>
            </a:r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/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Помочь учащимся прочувствовать глубину отношения друзей через их произведения</a:t>
            </a:r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/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Учить детей понимать других, помогать в трудную минуту</a:t>
            </a:r>
            <a:r>
              <a:rPr lang="en-US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pero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77072"/>
            <a:ext cx="1656184" cy="194391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92488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Первая встреча Пушкина и Пущина.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Портреты друзей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Литературный дар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Посвящается другу.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Разлука друзей.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Дружеская помощь.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Страшная весть.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Вечная память о друге.</a:t>
            </a:r>
          </a:p>
          <a:p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Вопросы и задания.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3"/>
            <a:ext cx="8229600" cy="678904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Настоящая дружба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Графика.Пушкин и ПУШ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163630" cy="2968946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chemeClr val="bg1">
                <a:lumMod val="85000"/>
                <a:lumOff val="15000"/>
                <a:alpha val="40000"/>
              </a:scheme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2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Monotype Corsiva" pitchFamily="66" charset="0"/>
              </a:rPr>
              <a:t>  </a:t>
            </a:r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встреча  А.Пушкина и      А.Пущина</a:t>
            </a:r>
            <a:endParaRPr lang="ru-R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4797152"/>
            <a:ext cx="7416824" cy="129614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en-US" i="1" dirty="0" smtClean="0"/>
              <a:t>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Царскосельский Лицей. Август 1811 года. Здесь на экзамене впервые встретились Пушкин и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Пущин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дружба их продолжалась всю жизнь.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Царскосельский  Лице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542" t="2493" r="2853" b="2778"/>
          <a:stretch>
            <a:fillRect/>
          </a:stretch>
        </p:blipFill>
        <p:spPr>
          <a:xfrm>
            <a:off x="2339752" y="1844824"/>
            <a:ext cx="4464496" cy="273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048672" cy="65152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Портреты друзей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5976664" cy="3312368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/>
              <a:t>   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Пушкин, веселый, озорной, любил подтрунивать над другими, но не унижал достоинства других. Вспыльчивый, тяжело переживал обиды.</a:t>
            </a:r>
          </a:p>
          <a:p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Иван </a:t>
            </a:r>
            <a:r>
              <a:rPr lang="ru-RU" sz="22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Пущин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добрый, скромный, вежливый, очень общительный.</a:t>
            </a:r>
          </a:p>
          <a:p>
            <a:pPr algn="just"/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Они понимали и поддерживали друг друга.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Пушкин  в  мундире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16216" y="1268762"/>
            <a:ext cx="2088231" cy="20914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Содержимое 5" descr="Пущин  в  круге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516217" y="3717033"/>
            <a:ext cx="2088232" cy="2088232"/>
          </a:xfrm>
          <a:effectLst>
            <a:outerShdw blurRad="50800" dist="38100" dir="2700000" algn="tl" rotWithShape="0">
              <a:schemeClr val="bg1">
                <a:lumMod val="75000"/>
                <a:lumOff val="25000"/>
                <a:alpha val="40000"/>
              </a:scheme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39552" y="548680"/>
            <a:ext cx="7992888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ru-RU" sz="2000" i="1" dirty="0" smtClean="0"/>
              <a:t>Александр Пушкин из-за раздражительности,</a:t>
            </a:r>
          </a:p>
          <a:p>
            <a:pPr algn="just">
              <a:spcBef>
                <a:spcPts val="400"/>
              </a:spcBef>
              <a:buNone/>
            </a:pPr>
            <a:r>
              <a:rPr lang="ru-RU" sz="2000" i="1" dirty="0" smtClean="0"/>
              <a:t>                                    неудачных шуток часто попадал в неловкое</a:t>
            </a:r>
          </a:p>
          <a:p>
            <a:pPr algn="just">
              <a:spcBef>
                <a:spcPts val="400"/>
              </a:spcBef>
              <a:buNone/>
            </a:pPr>
            <a:r>
              <a:rPr lang="ru-RU" sz="2000" i="1" dirty="0" smtClean="0"/>
              <a:t>                                    положение и не умел из него выходить.                                                          </a:t>
            </a:r>
          </a:p>
          <a:p>
            <a:pPr algn="just">
              <a:spcBef>
                <a:spcPts val="400"/>
              </a:spcBef>
              <a:buNone/>
            </a:pPr>
            <a:r>
              <a:rPr lang="ru-RU" sz="2000" i="1" dirty="0" smtClean="0"/>
              <a:t>                                       Но Иван </a:t>
            </a:r>
            <a:r>
              <a:rPr lang="ru-RU" sz="2000" i="1" dirty="0" err="1" smtClean="0"/>
              <a:t>Пущин</a:t>
            </a:r>
            <a:r>
              <a:rPr lang="ru-RU" sz="2000" i="1" dirty="0" smtClean="0"/>
              <a:t> являлся умиротворяющим посредником между ним и товарищами. Возникавшие разногласия между Пушкиным и </a:t>
            </a:r>
            <a:r>
              <a:rPr lang="ru-RU" sz="2000" i="1" dirty="0" err="1" smtClean="0"/>
              <a:t>Пущиным</a:t>
            </a:r>
            <a:r>
              <a:rPr lang="ru-RU" sz="2000" i="1" dirty="0" smtClean="0"/>
              <a:t> они могли </a:t>
            </a:r>
            <a:r>
              <a:rPr lang="ru-RU" sz="2000" i="1" dirty="0" err="1" smtClean="0"/>
              <a:t>сгармонировать</a:t>
            </a:r>
            <a:r>
              <a:rPr lang="ru-RU" sz="2000" i="1" dirty="0" smtClean="0"/>
              <a:t>: друзья были открыты и честны.</a:t>
            </a:r>
          </a:p>
        </p:txBody>
      </p:sp>
      <p:pic>
        <p:nvPicPr>
          <p:cNvPr id="4" name="Рисунок 3" descr="lВ кругу  друзей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3000" contrast="5000"/>
          </a:blip>
          <a:srcRect t="16350" r="2857"/>
          <a:stretch>
            <a:fillRect/>
          </a:stretch>
        </p:blipFill>
        <p:spPr>
          <a:xfrm>
            <a:off x="2195736" y="3356992"/>
            <a:ext cx="2527569" cy="2662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C:\Documents and Settings\paul\Local Settings\Temporary Internet Files\Content.IE5\7T9QDGQT\MC900360684[1].wmf"/>
          <p:cNvPicPr>
            <a:picLocks noChangeAspect="1" noChangeArrowheads="1"/>
          </p:cNvPicPr>
          <p:nvPr/>
        </p:nvPicPr>
        <p:blipFill>
          <a:blip r:embed="rId4" cstate="print">
            <a:lum bright="22000" contrast="14000"/>
          </a:blip>
          <a:srcRect/>
          <a:stretch>
            <a:fillRect/>
          </a:stretch>
        </p:blipFill>
        <p:spPr bwMode="auto">
          <a:xfrm>
            <a:off x="6084168" y="4365104"/>
            <a:ext cx="1962194" cy="120230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</p:spPr>
      </p:pic>
      <p:pic>
        <p:nvPicPr>
          <p:cNvPr id="3077" name="Picture 5" descr="C:\Documents and Settings\paul\Local Settings\Temporary Internet Files\Content.IE5\17878G8M\MC900333468[1].wmf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31000" contrast="32000"/>
          </a:blip>
          <a:srcRect/>
          <a:stretch>
            <a:fillRect/>
          </a:stretch>
        </p:blipFill>
        <p:spPr bwMode="auto">
          <a:xfrm>
            <a:off x="1043608" y="548680"/>
            <a:ext cx="1070670" cy="10801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lumOff val="25000"/>
              </a:scheme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544616" cy="720080"/>
          </a:xfrm>
        </p:spPr>
        <p:txBody>
          <a:bodyPr/>
          <a:lstStyle/>
          <a:p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дар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1"/>
            <a:ext cx="5112568" cy="3960440"/>
          </a:xfrm>
        </p:spPr>
        <p:txBody>
          <a:bodyPr/>
          <a:lstStyle/>
          <a:p>
            <a:r>
              <a:rPr lang="ru-RU" i="1" dirty="0" smtClean="0"/>
              <a:t>   </a:t>
            </a:r>
            <a:r>
              <a:rPr lang="ru-RU" i="1" dirty="0" smtClean="0">
                <a:solidFill>
                  <a:schemeClr val="tx1"/>
                </a:solidFill>
              </a:rPr>
              <a:t>Пушкин и </a:t>
            </a:r>
            <a:r>
              <a:rPr lang="ru-RU" i="1" dirty="0" err="1" smtClean="0">
                <a:solidFill>
                  <a:schemeClr val="tx1"/>
                </a:solidFill>
              </a:rPr>
              <a:t>Пущин</a:t>
            </a:r>
            <a:r>
              <a:rPr lang="ru-RU" i="1" dirty="0" smtClean="0">
                <a:solidFill>
                  <a:schemeClr val="tx1"/>
                </a:solidFill>
              </a:rPr>
              <a:t> выделялись среди лицеистов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  Иван </a:t>
            </a:r>
            <a:r>
              <a:rPr lang="ru-RU" i="1" dirty="0" err="1" smtClean="0">
                <a:solidFill>
                  <a:schemeClr val="tx1"/>
                </a:solidFill>
              </a:rPr>
              <a:t>Пущин</a:t>
            </a:r>
            <a:r>
              <a:rPr lang="ru-RU" i="1" dirty="0" smtClean="0">
                <a:solidFill>
                  <a:schemeClr val="tx1"/>
                </a:solidFill>
              </a:rPr>
              <a:t> слыл лучшим учеником и занимался переводами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  Александр Пушкин был лучшим </a:t>
            </a:r>
            <a:r>
              <a:rPr lang="ru-RU" i="1" dirty="0" err="1" smtClean="0">
                <a:solidFill>
                  <a:schemeClr val="tx1"/>
                </a:solidFill>
              </a:rPr>
              <a:t>сти-хотворцем</a:t>
            </a:r>
            <a:r>
              <a:rPr lang="ru-RU" i="1" dirty="0" smtClean="0">
                <a:solidFill>
                  <a:schemeClr val="tx1"/>
                </a:solidFill>
              </a:rPr>
              <a:t> среди лицеистов. Именно ему предложили написать </a:t>
            </a:r>
            <a:r>
              <a:rPr lang="ru-RU" i="1" dirty="0" err="1" smtClean="0">
                <a:solidFill>
                  <a:schemeClr val="tx1"/>
                </a:solidFill>
              </a:rPr>
              <a:t>стихотво-рение</a:t>
            </a:r>
            <a:r>
              <a:rPr lang="ru-RU" i="1" dirty="0" smtClean="0">
                <a:solidFill>
                  <a:schemeClr val="tx1"/>
                </a:solidFill>
              </a:rPr>
              <a:t> и прочитать его на экзамене 8 января 1815 года. Это было «</a:t>
            </a:r>
            <a:r>
              <a:rPr lang="ru-RU" i="1" dirty="0" err="1" smtClean="0">
                <a:solidFill>
                  <a:schemeClr val="tx1"/>
                </a:solidFill>
              </a:rPr>
              <a:t>Воспоми-нание</a:t>
            </a:r>
            <a:r>
              <a:rPr lang="ru-RU" i="1" dirty="0" smtClean="0">
                <a:solidFill>
                  <a:schemeClr val="tx1"/>
                </a:solidFill>
              </a:rPr>
              <a:t> в Царском Селе».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ушкин на   экзамене.JPG"/>
          <p:cNvPicPr>
            <a:picLocks noChangeAspect="1"/>
          </p:cNvPicPr>
          <p:nvPr/>
        </p:nvPicPr>
        <p:blipFill>
          <a:blip r:embed="rId3" cstate="print"/>
          <a:srcRect t="7843" r="3040"/>
          <a:stretch>
            <a:fillRect/>
          </a:stretch>
        </p:blipFill>
        <p:spPr>
          <a:xfrm>
            <a:off x="5724128" y="1340768"/>
            <a:ext cx="2664296" cy="338437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4762872" cy="678904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Посвящается другу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пущин постар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3011767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395536" y="1484784"/>
            <a:ext cx="5112568" cy="396044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827584" y="1844824"/>
            <a:ext cx="4104456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Пушкин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высоко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ценил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друж-бу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любовь Пущина к себе и не раз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обращался к нему в </a:t>
            </a:r>
            <a:r>
              <a:rPr lang="ru-RU" sz="2000" i="1" dirty="0" smtClean="0"/>
              <a:t>своих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стихотворениях: </a:t>
            </a:r>
            <a:r>
              <a:rPr lang="ru-RU" sz="2000" i="1" dirty="0" smtClean="0"/>
              <a:t>«Пирующие студенты» (1814 год), «К Пущину» (1815  год), «</a:t>
            </a:r>
            <a:r>
              <a:rPr lang="ru-RU" sz="2000" i="1" dirty="0" err="1" smtClean="0"/>
              <a:t>Воспоми-нание</a:t>
            </a:r>
            <a:r>
              <a:rPr lang="ru-RU" sz="2000" i="1" dirty="0" smtClean="0"/>
              <a:t>» (1818 год) , «В альбом  Пущину» (1817 год).</a:t>
            </a: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Разлука друзей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51520" y="836712"/>
            <a:ext cx="8280920" cy="52565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После окончания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Лицея судьба разбросала друзей. Но ни расставания, ни годы не притупили чувства дружбы и преданности. Пушкин и </a:t>
            </a:r>
            <a:r>
              <a:rPr kumimoji="0" lang="ru-RU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Пущин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стали еще в лицее духовны идейно близкими людьми.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       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000" i="1" dirty="0" smtClean="0"/>
              <a:t>           Пушкин, став известным писателем и поэтом, из-за свободомыслия оказался в изгнании. А </a:t>
            </a:r>
            <a:r>
              <a:rPr lang="ru-RU" sz="2000" i="1" dirty="0" err="1" smtClean="0"/>
              <a:t>Пушин</a:t>
            </a:r>
            <a:r>
              <a:rPr lang="ru-RU" sz="2000" i="1" dirty="0" smtClean="0"/>
              <a:t> стал декабристом, участником восстания декабристов 1825 года и отправлен на каторгу в Сибирь.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i="1" dirty="0" smtClean="0"/>
          </a:p>
        </p:txBody>
      </p:sp>
      <p:pic>
        <p:nvPicPr>
          <p:cNvPr id="4" name="Рисунок 3" descr="Пущин в очках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051720" y="2204864"/>
            <a:ext cx="2193118" cy="266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Графика    Пушкин с  пером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932040" y="2204864"/>
            <a:ext cx="2016224" cy="2637223"/>
          </a:xfrm>
          <a:prstGeom prst="rect">
            <a:avLst/>
          </a:prstGeom>
          <a:solidFill>
            <a:schemeClr val="tx1">
              <a:lumMod val="8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521</TotalTime>
  <Words>625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                                                         Для уроков  литературы в  6-7 классах при изучении творчества А.С.Пушкина.  МГБОУ СОШ 588 Колпинского района Санкт-Петербурга Гут Нелля Семеновна,   учитель русского языка и литературы</vt:lpstr>
      <vt:lpstr>Цели</vt:lpstr>
      <vt:lpstr>Настоящая дружба</vt:lpstr>
      <vt:lpstr>  Первая встреча  А.Пушкина и      А.Пущина</vt:lpstr>
      <vt:lpstr>    Портреты друзей</vt:lpstr>
      <vt:lpstr>Слайд 6</vt:lpstr>
      <vt:lpstr>Литературный дар</vt:lpstr>
      <vt:lpstr>Посвящается другу</vt:lpstr>
      <vt:lpstr>Разлука друзей</vt:lpstr>
      <vt:lpstr>Дружеская помощь</vt:lpstr>
      <vt:lpstr>Слайд 11</vt:lpstr>
      <vt:lpstr>Страшная весть</vt:lpstr>
      <vt:lpstr>Вечная память о друге</vt:lpstr>
      <vt:lpstr>Вопросы и задания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117</cp:revision>
  <dcterms:created xsi:type="dcterms:W3CDTF">2012-05-22T15:19:32Z</dcterms:created>
  <dcterms:modified xsi:type="dcterms:W3CDTF">2012-05-25T21:33:29Z</dcterms:modified>
</cp:coreProperties>
</file>