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23"/>
  </p:notesMasterIdLst>
  <p:sldIdLst>
    <p:sldId id="309" r:id="rId2"/>
    <p:sldId id="308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284" r:id="rId19"/>
    <p:sldId id="326" r:id="rId20"/>
    <p:sldId id="328" r:id="rId21"/>
    <p:sldId id="294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0" autoAdjust="0"/>
    <p:restoredTop sz="94728" autoAdjust="0"/>
  </p:normalViewPr>
  <p:slideViewPr>
    <p:cSldViewPr>
      <p:cViewPr varScale="1">
        <p:scale>
          <a:sx n="51" d="100"/>
          <a:sy n="51" d="100"/>
        </p:scale>
        <p:origin x="-547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E4CFBD6-0C0A-4879-9750-D76CC15EE679}" type="datetimeFigureOut">
              <a:rPr lang="ru-RU"/>
              <a:pPr>
                <a:defRPr/>
              </a:pPr>
              <a:t>05.05.2014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8EB78A2-0609-40FB-8DB9-7773CC1C29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686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687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5028B-F97F-4ED0-AFFC-306012A029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2D954-0D38-4B07-B06A-411C71BB3F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21699-F9B4-4DF0-B484-4D9510B086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262F9-5757-4861-A79B-221F9C01DA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C4A64-2685-469B-B102-026F13C724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A94A2-2481-469C-B931-328D922D6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B2D4D-D793-49DA-955C-78522B6061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773AD-006A-4C5E-BCA8-BDC88CFBD6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7DAB2-BB43-4C5B-B6CE-5AA54A07EF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72836-D62C-4BA7-89AD-0B287C09AE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EBA08-0104-4139-9A62-FDADE05FDB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3584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4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584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673398A-4D0E-4484-9849-91B7C0C077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5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yandex.ru/yandsearch?p=0&amp;text=%D0%B7%D0%BE%D1%8F%20%D0%BA%D0%BE%D1%81%D0%BC%D0%BE%D0%B4%D0%B5%D0%BC%D1%8C%D1%8F%D0%BD%D1%81%D0%BA%D0%B0%D1%8F%20%D0%BF%D0%BE%D1%80%D1%82%D1%80%D0%B5%D1%82&amp;img_url=http%3A%2F%2Fwww.tstu.ru%2Fwin%2Ftambov%2Ftambov_img%2Fimena_img%2Fzoya.gif&amp;rpt=simag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76;&#1084;&#1080;&#1085;&#1080;&#1089;&#1090;&#1088;&#1072;&#1090;&#1086;&#1088;\Desktop\&#1047;&#1053;&#1040;&#1052;&#1071;%20&#1055;&#1054;&#1041;&#1045;&#1044;&#1067;\Levitan_YUrij_Borisovich__achalas_Velikaya_Otechestvennaya_vojna.mp3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40;&#1076;&#1084;&#1080;&#1085;&#1080;&#1089;&#1090;&#1088;&#1072;&#1090;&#1086;&#1088;\Desktop\&#1047;&#1053;&#1040;&#1052;&#1071;%20&#1055;&#1054;&#1041;&#1045;&#1044;&#1067;\12._Zvuk_-_metronoma_(iPlayer.fm).mp3" TargetMode="Externa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76;&#1084;&#1080;&#1085;&#1080;&#1089;&#1090;&#1088;&#1072;&#1090;&#1086;&#1088;\Desktop\&#1047;&#1053;&#1040;&#1052;&#1071;%20&#1055;&#1054;&#1041;&#1045;&#1044;&#1067;\Lev%20Leschenko%20Den%20Pobedy%20(mp3top100.net).mp3" TargetMode="Externa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imonka.nbp-info.ru/270/270_4_1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kz44.narod.ru/4girls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76;&#1084;&#1080;&#1085;&#1080;&#1089;&#1090;&#1088;&#1072;&#1090;&#1086;&#1088;\Desktop\&#1047;&#1053;&#1040;&#1052;&#1071;%20&#1055;&#1054;&#1041;&#1045;&#1044;&#1067;\voennye%20pesni%20-%20svyashchennaya%20voyna%20zaycev%20net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moe.kpv.ru/pict/1-62-24233-1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4213" y="620713"/>
            <a:ext cx="7772400" cy="2087562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rgbClr val="DE0817"/>
                </a:solidFill>
                <a:latin typeface="Tahoma" pitchFamily="34" charset="0"/>
              </a:rPr>
              <a:t/>
            </a:r>
            <a:br>
              <a:rPr lang="ru-RU" b="1" i="1" dirty="0" smtClean="0">
                <a:solidFill>
                  <a:srgbClr val="DE0817"/>
                </a:solidFill>
                <a:latin typeface="Tahoma" pitchFamily="34" charset="0"/>
              </a:rPr>
            </a:br>
            <a:r>
              <a:rPr lang="ru-RU" b="1" i="1" dirty="0" smtClean="0">
                <a:solidFill>
                  <a:srgbClr val="FFFF00"/>
                </a:solidFill>
                <a:latin typeface="Tahoma" pitchFamily="34" charset="0"/>
              </a:rPr>
              <a:t>Великая Отечественная война 1941-1945 гг.</a:t>
            </a:r>
          </a:p>
        </p:txBody>
      </p:sp>
      <p:sp>
        <p:nvSpPr>
          <p:cNvPr id="205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-714412" y="2571744"/>
            <a:ext cx="7304088" cy="1752600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rgbClr val="DE0817"/>
                </a:solidFill>
              </a:rPr>
              <a:t>                             </a:t>
            </a:r>
            <a:r>
              <a:rPr lang="ru-RU" sz="36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Урок мужества</a:t>
            </a:r>
            <a:endParaRPr lang="ru-RU" sz="3600" i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213" y="260350"/>
            <a:ext cx="6192837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latin typeface="Times New Roman" pitchFamily="18" charset="0"/>
              </a:rPr>
              <a:t>   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</a:rPr>
              <a:t>Зоя</a:t>
            </a:r>
            <a:r>
              <a:rPr lang="ru-RU" sz="4000" b="1" dirty="0" smtClean="0">
                <a:latin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</a:rPr>
              <a:t>Космодемьянская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642350" cy="54006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                         </a:t>
            </a:r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</a:rPr>
              <a:t>Родилась 13 сентября 1923 года.  			         После окончания 9 классов 				         московской школы 	Зоя по  				         собственному желанию отправилась на     	                   фронт в партизанский отряд. Дважды  			направлялась в тыл противника.  		                   В конце ноября 1941 года в районе 			         деревне Петрищево она была схвачена фашистами, которые её пытали.  От неё требовали признания, кто и зачем ее послал. Мужественная девочка не ответила ни на один вопрос немцев. Она даже не назвала своего подлинного имени и фамилии. После долгих и мучительных истязаний Зою убили. </a:t>
            </a:r>
            <a:br>
              <a:rPr lang="ru-RU" sz="2400" dirty="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</a:rPr>
              <a:t>Ей дали звание Героя Советского Союза  за мужество и героизм, проявленные в борьбе с немецкими фашистами. 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400" dirty="0" smtClean="0"/>
          </a:p>
        </p:txBody>
      </p:sp>
      <p:pic>
        <p:nvPicPr>
          <p:cNvPr id="11268" name="Picture 6" descr="i?id=10499133&amp;tov=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33375"/>
            <a:ext cx="2417763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213" y="260350"/>
            <a:ext cx="6192837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latin typeface="Times New Roman" pitchFamily="18" charset="0"/>
              </a:rPr>
              <a:t>   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</a:rPr>
              <a:t>Ваня </a:t>
            </a:r>
            <a:r>
              <a:rPr lang="ru-RU" sz="4000" b="1" dirty="0" err="1" smtClean="0">
                <a:solidFill>
                  <a:schemeClr val="tx1"/>
                </a:solidFill>
                <a:latin typeface="Times New Roman" pitchFamily="18" charset="0"/>
              </a:rPr>
              <a:t>Усков</a:t>
            </a:r>
            <a:endParaRPr lang="ru-RU" sz="4000" b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488" y="1196975"/>
            <a:ext cx="6035686" cy="5400675"/>
          </a:xfrm>
        </p:spPr>
        <p:txBody>
          <a:bodyPr/>
          <a:lstStyle/>
          <a:p>
            <a:r>
              <a:rPr lang="ru-RU" sz="1600" dirty="0" smtClean="0">
                <a:solidFill>
                  <a:schemeClr val="tx2">
                    <a:lumMod val="90000"/>
                  </a:schemeClr>
                </a:solidFill>
              </a:rPr>
              <a:t>        </a:t>
            </a:r>
            <a:r>
              <a:rPr lang="ru-RU" sz="1600" dirty="0" smtClean="0">
                <a:solidFill>
                  <a:schemeClr val="tx2">
                    <a:lumMod val="90000"/>
                  </a:schemeClr>
                </a:solidFill>
              </a:rPr>
              <a:t>    </a:t>
            </a:r>
            <a:r>
              <a:rPr lang="ru-RU" sz="1600" dirty="0" smtClean="0">
                <a:solidFill>
                  <a:schemeClr val="tx2">
                    <a:lumMod val="90000"/>
                  </a:schemeClr>
                </a:solidFill>
              </a:rPr>
              <a:t>Родился 4 сентября 1926 года в селе </a:t>
            </a:r>
            <a:r>
              <a:rPr lang="ru-RU" sz="1600" dirty="0" err="1" smtClean="0">
                <a:solidFill>
                  <a:schemeClr val="tx2">
                    <a:lumMod val="90000"/>
                  </a:schemeClr>
                </a:solidFill>
              </a:rPr>
              <a:t>Митрофановском</a:t>
            </a:r>
            <a:r>
              <a:rPr lang="ru-RU" sz="1600" dirty="0" smtClean="0">
                <a:solidFill>
                  <a:schemeClr val="tx2">
                    <a:lumMod val="90000"/>
                  </a:schemeClr>
                </a:solidFill>
              </a:rPr>
              <a:t> (ныне </a:t>
            </a:r>
            <a:r>
              <a:rPr lang="ru-RU" sz="1600" dirty="0" err="1" smtClean="0">
                <a:solidFill>
                  <a:schemeClr val="tx2">
                    <a:lumMod val="90000"/>
                  </a:schemeClr>
                </a:solidFill>
              </a:rPr>
              <a:t>Апанасенковское</a:t>
            </a:r>
            <a:r>
              <a:rPr lang="ru-RU" sz="1600" dirty="0" smtClean="0">
                <a:solidFill>
                  <a:schemeClr val="tx2">
                    <a:lumMod val="90000"/>
                  </a:schemeClr>
                </a:solidFill>
              </a:rPr>
              <a:t>) В школу Ваня пошел с шести лет и был прилежным учеником. </a:t>
            </a:r>
          </a:p>
          <a:p>
            <a:r>
              <a:rPr lang="ru-RU" sz="1600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2">
                    <a:lumMod val="90000"/>
                  </a:schemeClr>
                </a:solidFill>
              </a:rPr>
              <a:t>          </a:t>
            </a:r>
            <a:r>
              <a:rPr lang="ru-RU" sz="1600" dirty="0" smtClean="0">
                <a:solidFill>
                  <a:schemeClr val="tx2">
                    <a:lumMod val="90000"/>
                  </a:schemeClr>
                </a:solidFill>
              </a:rPr>
              <a:t>На фронт он отправился с отцом. Ему было неполных 15 лет. В селе </a:t>
            </a:r>
            <a:r>
              <a:rPr lang="ru-RU" sz="1600" dirty="0" err="1" smtClean="0">
                <a:solidFill>
                  <a:schemeClr val="tx2">
                    <a:lumMod val="90000"/>
                  </a:schemeClr>
                </a:solidFill>
              </a:rPr>
              <a:t>Рагули</a:t>
            </a:r>
            <a:r>
              <a:rPr lang="ru-RU" sz="1600" dirty="0" smtClean="0">
                <a:solidFill>
                  <a:schemeClr val="tx2">
                    <a:lumMod val="90000"/>
                  </a:schemeClr>
                </a:solidFill>
              </a:rPr>
              <a:t> был сформирован отряда «Сергей», куда вошли Ваня и его отец. Ваня был самым молодым в отряде, прекрасно разбирался в оружии, не раз ходил в разведку, участвовал в боевых операциях. Декабрь 1942 года. Партизаны не дают покоя врагу, совершают рейды, устраивают диверсии. После проведения очередной боевой операции примерно в 30 километрах от </a:t>
            </a:r>
            <a:r>
              <a:rPr lang="ru-RU" sz="1600" dirty="0" err="1" smtClean="0">
                <a:solidFill>
                  <a:schemeClr val="tx2">
                    <a:lumMod val="90000"/>
                  </a:schemeClr>
                </a:solidFill>
              </a:rPr>
              <a:t>Величаевки</a:t>
            </a:r>
            <a:r>
              <a:rPr lang="ru-RU" sz="1600" dirty="0" smtClean="0">
                <a:solidFill>
                  <a:schemeClr val="tx2">
                    <a:lumMod val="90000"/>
                  </a:schemeClr>
                </a:solidFill>
              </a:rPr>
              <a:t> они наскочили на вражеский отряд. Завязалась перестрелка. Силы были неравные. Раздалась команда: «Отступать в камыши!». </a:t>
            </a:r>
            <a:r>
              <a:rPr lang="ru-RU" sz="1600" dirty="0" smtClean="0">
                <a:solidFill>
                  <a:schemeClr val="tx2">
                    <a:lumMod val="90000"/>
                  </a:schemeClr>
                </a:solidFill>
              </a:rPr>
              <a:t>..Ваня </a:t>
            </a:r>
            <a:r>
              <a:rPr lang="ru-RU" sz="1600" dirty="0" smtClean="0">
                <a:solidFill>
                  <a:schemeClr val="tx2">
                    <a:lumMod val="90000"/>
                  </a:schemeClr>
                </a:solidFill>
              </a:rPr>
              <a:t>с товарищами мчался к реке. Еще немного и … Ваня  упал в тачанку (шальная пуля догнала его). Товарищи взяли его на руки, понесли в камыши. «Метрах в трехстах от берега Кумы, на песчаном островке, партизаны вырыли могилу. Положили Ваню у холмика. Накрыли Ваню белым полотном, положили сверху душистой полыни и засыпали могилу песком.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1400" dirty="0" smtClean="0">
              <a:solidFill>
                <a:schemeClr val="tx2">
                  <a:lumMod val="9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z="1400" dirty="0" smtClean="0"/>
          </a:p>
        </p:txBody>
      </p:sp>
      <p:pic>
        <p:nvPicPr>
          <p:cNvPr id="58370" name="Picture 2" descr="http://www.divmyzei.narod.ru/image/proekt/17_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2857520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786812" cy="2582858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FF00"/>
                </a:solidFill>
              </a:rPr>
              <a:t>Блокада Ленинграда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800" dirty="0" smtClean="0"/>
              <a:t>Один </a:t>
            </a:r>
            <a:r>
              <a:rPr lang="ru-RU" sz="2800" dirty="0" smtClean="0"/>
              <a:t>из трагических и, в то же время, героическая страница в жизни нашей страны была блокада </a:t>
            </a:r>
            <a:r>
              <a:rPr lang="ru-RU" sz="2800" dirty="0" smtClean="0"/>
              <a:t>Ленинграда.</a:t>
            </a:r>
            <a:r>
              <a:rPr lang="ru-RU" sz="2800" dirty="0" smtClean="0"/>
              <a:t> Битва за Ленинград длилась 10 июля 1941гда по  27 января 1944 года (почти 900 дней). город подвергался артиллерийскому обстрелу и каждую ночь- воздушным налётам.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pic>
        <p:nvPicPr>
          <p:cNvPr id="68610" name="Picture 2" descr="Центральный музей Великой Отечественной войны. Диорама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214686"/>
            <a:ext cx="6000792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2000264"/>
          </a:xfrm>
        </p:spPr>
        <p:txBody>
          <a:bodyPr rtlCol="0">
            <a:normAutofit fontScale="90000"/>
          </a:bodyPr>
          <a:lstStyle/>
          <a:p>
            <a:pPr marL="54864" indent="0" algn="l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Началась блокада.         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Начались страшные дни 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Ленинграда.</a:t>
            </a:r>
          </a:p>
        </p:txBody>
      </p:sp>
      <p:pic>
        <p:nvPicPr>
          <p:cNvPr id="13315" name="Рисунок 3" descr="Вид Невского проспекта во время  вражеского артобстрела 1942 г. Место съемки: Ленинград Автор съемки: Кудояров Борис Павлович РГАКФД ед. хр. 1-1049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071810"/>
            <a:ext cx="3857625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500694" y="785794"/>
            <a:ext cx="2542684" cy="8617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Вышел из строя</a:t>
            </a:r>
          </a:p>
          <a:p>
            <a:pPr>
              <a:defRPr/>
            </a:pPr>
            <a:r>
              <a:rPr lang="ru-RU" sz="2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водопровод</a:t>
            </a:r>
          </a:p>
        </p:txBody>
      </p:sp>
      <p:pic>
        <p:nvPicPr>
          <p:cNvPr id="13317" name="p590025227" descr="http://knight-spb.ucoz.ru/_ph/44/2/5900252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071678"/>
            <a:ext cx="3857625" cy="364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4757742" cy="824738"/>
          </a:xfrm>
        </p:spPr>
        <p:txBody>
          <a:bodyPr>
            <a:normAutofit fontScale="90000"/>
          </a:bodyPr>
          <a:lstStyle/>
          <a:p>
            <a:pPr marL="54864" indent="0" algn="l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FF00"/>
                </a:solidFill>
              </a:rPr>
              <a:t>Не было топлива. 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Не было электричества</a:t>
            </a:r>
            <a:r>
              <a:rPr lang="ru-RU" sz="3200" dirty="0" smtClean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4339" name="Рисунок 3" descr="Разборка домов на топливо  Место съемки: Ленинград Автор съемки: Струнников Сергей Николаевич ЦАОПИМ Ф.8744. Оп.1. д.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571625"/>
            <a:ext cx="30003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215063" y="785813"/>
            <a:ext cx="2609850" cy="9848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9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Начался голод</a:t>
            </a:r>
          </a:p>
        </p:txBody>
      </p:sp>
      <p:pic>
        <p:nvPicPr>
          <p:cNvPr id="14341" name="Picture 2" descr="Блокада Ленинграда (голодные люди) - фо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4625" y="1714488"/>
            <a:ext cx="388937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2" descr="http://pobeda-1941-1945.narod.ru/photo/63-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8" y="4000500"/>
            <a:ext cx="2566987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786812" cy="1797040"/>
          </a:xfrm>
        </p:spPr>
        <p:txBody>
          <a:bodyPr rtlCol="0">
            <a:normAutofit fontScale="90000"/>
          </a:bodyPr>
          <a:lstStyle/>
          <a:p>
            <a:pPr marL="54864" indent="0" algn="l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FF00"/>
                </a:solidFill>
              </a:rPr>
              <a:t>По Ленинграду ходила смерть. 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Свыше 650 тысяч 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ленинградцев погибли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 от голода.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15363" name="Рисунок 2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357430"/>
            <a:ext cx="3071813" cy="351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" descr="http://img-fotki.yandex.ru/get/5902/ldni.13/0_6ed28_bbac2722_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714356"/>
            <a:ext cx="3786187" cy="3125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4"/>
          <p:cNvPicPr>
            <a:picLocks noChangeAspect="1" noChangeArrowheads="1"/>
          </p:cNvPicPr>
          <p:nvPr/>
        </p:nvPicPr>
        <p:blipFill>
          <a:blip r:embed="rId4"/>
          <a:srcRect l="5629" r="4315" b="26701"/>
          <a:stretch>
            <a:fillRect/>
          </a:stretch>
        </p:blipFill>
        <p:spPr bwMode="auto">
          <a:xfrm>
            <a:off x="3714750" y="4000500"/>
            <a:ext cx="457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4000500" y="3929063"/>
            <a:ext cx="32146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FFFF00"/>
                </a:solidFill>
              </a:rPr>
              <a:t>Голод не жалел никого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Хлеб блокадного Ленинграда.</a:t>
            </a:r>
            <a:br>
              <a:rPr lang="ru-RU" sz="3200" dirty="0" smtClean="0">
                <a:solidFill>
                  <a:srgbClr val="FF0000"/>
                </a:solidFill>
              </a:rPr>
            </a:br>
            <a:endParaRPr lang="ru-RU" sz="3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16387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1000125"/>
            <a:ext cx="33575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http://www.frontalbum.ru/wp-content/uploads/2011/12/18-600x4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071563"/>
            <a:ext cx="3786188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7188" y="3643313"/>
            <a:ext cx="4429125" cy="857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Норма выдачи хлеба в осажденном Ленинграде </a:t>
            </a:r>
          </a:p>
        </p:txBody>
      </p: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4429125"/>
            <a:ext cx="3357562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72063" y="3357563"/>
            <a:ext cx="3676650" cy="1246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музее Ленинграда  хранится</a:t>
            </a:r>
          </a:p>
          <a:p>
            <a:pPr>
              <a:defRPr/>
            </a:pPr>
            <a:r>
              <a:rPr lang="ru-RU" sz="2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такой кусочек</a:t>
            </a:r>
          </a:p>
        </p:txBody>
      </p:sp>
      <p:pic>
        <p:nvPicPr>
          <p:cNvPr id="16392" name="Picture 2" descr="http://s16.radikal.ru/i190/1105/61/f00930d69d7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3" y="4500563"/>
            <a:ext cx="3429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«Дорога жизни»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3490" name="Picture 2" descr="http://im4-tub-ru.yandex.net/i?id=115060630-12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214554"/>
            <a:ext cx="7000924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4580" name="Picture 4" descr="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4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421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День победы 9 мая 1945 г. Москва</a:t>
            </a:r>
            <a:r>
              <a:rPr lang="ru-RU" dirty="0" smtClean="0">
                <a:solidFill>
                  <a:srgbClr val="FFFF00"/>
                </a:solidFill>
              </a:rPr>
              <a:t> салют </a:t>
            </a:r>
            <a:r>
              <a:rPr lang="ru-RU" dirty="0" smtClean="0">
                <a:solidFill>
                  <a:srgbClr val="FFFF00"/>
                </a:solidFill>
              </a:rPr>
              <a:t>30 залпами из </a:t>
            </a:r>
            <a:r>
              <a:rPr lang="ru-RU" dirty="0" smtClean="0">
                <a:solidFill>
                  <a:srgbClr val="FFFF00"/>
                </a:solidFill>
              </a:rPr>
              <a:t>1000 орудий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9634" name="Picture 2" descr="http://www.ekorub.ru/forum/index.php?PHPSESSID=81410d79fc9913fbefa71ce3a9558fc6&amp;action=dlattach;topic=3357.0;attach=9953;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85926"/>
            <a:ext cx="7858180" cy="5072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60350"/>
            <a:ext cx="4752975" cy="61928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3600" smtClean="0"/>
              <a:t>22 июня 1941 года фашистская Германия напала на нашу страну.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smtClean="0"/>
              <a:t>В 12 часов дня по радио было передано важное правительственное сообщение о начале войны.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3600" smtClean="0"/>
          </a:p>
        </p:txBody>
      </p:sp>
      <p:pic>
        <p:nvPicPr>
          <p:cNvPr id="5123" name="Picture 5" descr="e53ae726feeb7a29019b27c3061604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14290"/>
            <a:ext cx="4214842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Levitan_YUrij_Borisovich__achalas_Velikaya_Otechestvennaya_vojn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429652" y="6357958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6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44080" cy="1571604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Минута молчания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0658" name="Picture 2" descr="http://im7-tub-ru.yandex.net/i?id=117185998-10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</p:spPr>
      </p:pic>
      <p:pic>
        <p:nvPicPr>
          <p:cNvPr id="5" name="12._Zvuk_-_metronom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429652" y="21429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14338" name="Picture 2" descr="9may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Lev Leschenko Den Pobedy (mp3top100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72528" y="21429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09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Par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4440238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5003800" y="260350"/>
            <a:ext cx="3889375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600"/>
              <a:t>На борьбу с немецко-фашистскими захватчиками поднялся весь наш народ.</a:t>
            </a:r>
          </a:p>
          <a:p>
            <a:r>
              <a:rPr lang="ru-RU" sz="2600"/>
              <a:t>На фронт уходили и старые, и молодые.</a:t>
            </a:r>
            <a:r>
              <a:rPr lang="ru-RU" sz="2400"/>
              <a:t> </a:t>
            </a:r>
          </a:p>
        </p:txBody>
      </p:sp>
      <p:pic>
        <p:nvPicPr>
          <p:cNvPr id="6148" name="Picture 6" descr="war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928934"/>
            <a:ext cx="3500462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76250"/>
            <a:ext cx="3924300" cy="2952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600" smtClean="0"/>
              <a:t>   </a:t>
            </a:r>
            <a:r>
              <a:rPr lang="ru-RU" sz="2800" smtClean="0"/>
              <a:t>Каждый день наши солдаты эшелонами уходили защищать Родину. Тогда никто не знал о том, что война нескоро кончится</a:t>
            </a:r>
          </a:p>
        </p:txBody>
      </p:sp>
      <p:pic>
        <p:nvPicPr>
          <p:cNvPr id="7171" name="Picture 4" descr="&amp;Scy;&amp;ocy;&amp;vcy;&amp;iecy;&amp;tcy;&amp;scy;&amp;kcy;&amp;icy;&amp;iecy; &amp;vcy;&amp;ocy;&amp;icy;&amp;ncy;&amp;ycy; &amp;ocy;&amp;tcy;&amp;pcy;&amp;rcy;&amp;acy;&amp;vcy;&amp;lcy;&amp;yacy;&amp;yucy;&amp;tcy;&amp;scy;&amp;yacy; &amp;ncy;&amp;acy; &amp;fcy;&amp;rcy;&amp;ocy;&amp;ncy;&amp;tcy; 1941 &amp;gcy;. &amp;Mcy;&amp;iecy;&amp;scy;&amp;tcy;&amp;ocy; &amp;scy;&amp;hardcy;&amp;iecy;&amp;mcy;&amp;kcy;&amp;icy;: &amp;Tcy;&amp;acy;&amp;mcy;&amp;bcy;&amp;ocy;&amp;vcy;c&amp;kcy;&amp;acy;&amp;yacy; &amp;ocy;&amp;bcy;&amp;lcy;&amp;acy;&amp;scy;&amp;tcy;&amp;softcy; &amp;Acy;&amp;vcy;&amp;tcy;&amp;ocy;&amp;rcy; &amp;scy;&amp;hardcy;&amp;iecy;&amp;mcy;&amp;kcy;&amp;icy;: &amp;CHcy;&amp;iecy;&amp;rcy;&amp;ncy;&amp;ocy;&amp;vcy; &amp;Dcy;. &amp;Rcy;&amp;Gcy;&amp;Acy;&amp;Kcy;&amp;Fcy;&amp;Dcy; &amp;iecy;&amp;dcy;.&amp;khcy;&amp;rcy;.0-2563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333375"/>
            <a:ext cx="3963988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6" descr="&amp;Kcy;&amp;acy;&amp;rcy;&amp;tcy;&amp;icy;&amp;ncy;&amp;kcy;&amp;acy; 1 &amp;icy;&amp;zcy; 1906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213100"/>
            <a:ext cx="46799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260350"/>
            <a:ext cx="4392613" cy="35290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smtClean="0"/>
              <a:t>   «Всё для фронта, всё для победы» - повсюду звучал девиз. В тылу оставались женщины, старики, дети. Немало испытаний выпало на их долю. </a:t>
            </a:r>
          </a:p>
        </p:txBody>
      </p:sp>
      <p:pic>
        <p:nvPicPr>
          <p:cNvPr id="8196" name="Picture 7" descr="&amp;Kcy;&amp;acy;&amp;rcy;&amp;tcy;&amp;icy;&amp;ncy;&amp;kcy;&amp;acy; 23 &amp;icy;&amp;zcy; 9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85728"/>
            <a:ext cx="4321175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my-school8.info/uploads/gallery/comthumb/105/pomosch-kolhoznikov-v-stroitelstv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3286124"/>
            <a:ext cx="5238750" cy="3286124"/>
          </a:xfrm>
          <a:prstGeom prst="rect">
            <a:avLst/>
          </a:prstGeom>
          <a:noFill/>
        </p:spPr>
      </p:pic>
      <p:pic>
        <p:nvPicPr>
          <p:cNvPr id="7" name="voennye pesni - svyashchennaya voyna zaycev n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642910" y="4572008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0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571480"/>
            <a:ext cx="4257676" cy="2571768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Дети, старики, женщины </a:t>
            </a:r>
            <a:r>
              <a:rPr lang="ru-RU" sz="2400" dirty="0" smtClean="0">
                <a:solidFill>
                  <a:schemeClr val="tx1"/>
                </a:solidFill>
              </a:rPr>
              <a:t>рыли окопы, вставали к станкам на фабриках и заводах, гасили на крышах домов зажигательные бомбы, работали </a:t>
            </a:r>
            <a:r>
              <a:rPr lang="ru-RU" sz="2400" dirty="0" smtClean="0">
                <a:solidFill>
                  <a:schemeClr val="tx1"/>
                </a:solidFill>
              </a:rPr>
              <a:t>санитарами.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Администратор\Downloads\podrostok-rabotayuschiy-na-sverlilno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86182" cy="2714620"/>
          </a:xfrm>
          <a:prstGeom prst="rect">
            <a:avLst/>
          </a:prstGeom>
          <a:noFill/>
        </p:spPr>
      </p:pic>
      <p:pic>
        <p:nvPicPr>
          <p:cNvPr id="2050" name="Picture 2" descr="C:\Users\Администратор\Desktop\презентации шаблоны\oboronnyy-zavod-konveyer-s-bolvankam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143248"/>
            <a:ext cx="5286380" cy="3409950"/>
          </a:xfrm>
          <a:prstGeom prst="rect">
            <a:avLst/>
          </a:prstGeom>
          <a:noFill/>
        </p:spPr>
      </p:pic>
      <p:pic>
        <p:nvPicPr>
          <p:cNvPr id="7" name="Picture 4" descr="http://im2-tub-ru.yandex.net/i?id=306425570-25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71810"/>
            <a:ext cx="3714744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274638"/>
            <a:ext cx="554355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b="1" smtClean="0">
                <a:latin typeface="Times New Roman" pitchFamily="18" charset="0"/>
              </a:rPr>
              <a:t>  </a:t>
            </a:r>
            <a:r>
              <a:rPr lang="ru-RU" sz="4800" b="1" smtClean="0">
                <a:solidFill>
                  <a:schemeClr val="tx1"/>
                </a:solidFill>
                <a:latin typeface="Times New Roman" pitchFamily="18" charset="0"/>
              </a:rPr>
              <a:t>Леня Голиков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435975" cy="51831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                                       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Рос в деревне </a:t>
            </a:r>
            <a:r>
              <a:rPr lang="ru-RU" sz="2000" dirty="0" err="1" smtClean="0">
                <a:solidFill>
                  <a:schemeClr val="tx2">
                    <a:lumMod val="90000"/>
                  </a:schemeClr>
                </a:solidFill>
              </a:rPr>
              <a:t>Лукино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. Когда его родное                    			     село захватил враг, мальчик ушел к    				     партизанам.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   		                             Не раз он ходил в разведку, приносил        		                важные сведения в партизанский отряд.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                                        Был в его жизни бой, который Леня вел  				     один на один с фашистским генералом.    				     Граната, брошенная мальчиком, подбила  				     машину. Из нее выбрался гитлеровец с 	  	                             портфелем в руках и, отстреливаясь,  	    бросился бежать. Леня - за ним. Почти километр преследовал он врага и, наконец, убил его. В портфеле оказались очень 	          важные документы. Штаб партизан немедленно переправил их самолетом в Москву.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    Но вскоре Леня погиб.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     2 апреля 1944 года был опубликован указ Президиума Верховного Совета СССР о присвоении пионеру-партизану Лене Голикову звание Героя Советского Союза.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dirty="0" smtClean="0"/>
          </a:p>
        </p:txBody>
      </p:sp>
      <p:pic>
        <p:nvPicPr>
          <p:cNvPr id="12292" name="Picture 5" descr="&amp;Kcy;&amp;acy;&amp;rcy;&amp;tcy;&amp;icy;&amp;ncy;&amp;kcy;&amp;acy; 3 &amp;icy;&amp;zcy; 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33375"/>
            <a:ext cx="3044825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51275" y="274638"/>
            <a:ext cx="483552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latin typeface="Times New Roman" pitchFamily="18" charset="0"/>
              </a:rPr>
              <a:t>Зина Портнова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362950" cy="51847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600" dirty="0" smtClean="0"/>
              <a:t>                          </a:t>
            </a:r>
            <a:r>
              <a:rPr lang="ru-RU" sz="2400" dirty="0" smtClean="0"/>
              <a:t>Война застала Зину в деревне      	                   Зуя,   куда она  приехала на  				каникулы. Была создана  				         подпольная организация   "Юные              мстители", и Зину  избрали  членом ее комитета.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Она участвовала в разведках распространяла листовки. В  декабре 1943 года девочку схватили фашисты и пытали. Ответом врагу было молчание Зины. Отважная юная пионерка была зверски замучена, но до последней минуты оставалась стойкой, мужественной, несгибаемой. И Родина посмертно отметила ее подвиг высшим своим званием - званием Героя Советского Союза.</a:t>
            </a:r>
          </a:p>
        </p:txBody>
      </p:sp>
      <p:pic>
        <p:nvPicPr>
          <p:cNvPr id="13316" name="Picture 4" descr="pp_0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93663"/>
            <a:ext cx="2233612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00" y="274638"/>
            <a:ext cx="51943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b="1" smtClean="0">
                <a:latin typeface="Times New Roman" pitchFamily="18" charset="0"/>
              </a:rPr>
              <a:t>Марат Казей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27313" y="1412875"/>
            <a:ext cx="6265862" cy="5111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tx2">
                    <a:lumMod val="90000"/>
                  </a:schemeClr>
                </a:solidFill>
              </a:rPr>
              <a:t>      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Война обрушилась на белорусскую землю. В деревню, где жил Марат с мамой, ворвались фашисты. Осенью Марату уже не пришлось идти в школу в пятый  класс.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    Школьное здание фашисты превратили в      свой дом. После смерти мамы Марат ушел к партизанам и стал разведчиком. 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    Проникал во вражеские гарнизоны и     доставлял ценные сведения.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    Мальчик участвовал в боях и проявлял отвагу.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    Марат погиб в бою. Сражался до последнего патрона, а когда у него осталась лишь одна граната, подпустил врагов поближе и взорвал их... и себя.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    За мужество и отвагу пионер Марат </a:t>
            </a:r>
            <a:r>
              <a:rPr lang="ru-RU" sz="2000" dirty="0" err="1" smtClean="0">
                <a:solidFill>
                  <a:schemeClr val="tx2">
                    <a:lumMod val="90000"/>
                  </a:schemeClr>
                </a:solidFill>
              </a:rPr>
              <a:t>Казей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 был удостоен звания Героя Советского Союза. В городе Минске поставлен памятник юному герою.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800" dirty="0" smtClean="0"/>
          </a:p>
        </p:txBody>
      </p:sp>
      <p:pic>
        <p:nvPicPr>
          <p:cNvPr id="14340" name="Picture 4" descr="pk_0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0350"/>
            <a:ext cx="2447925" cy="272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719</TotalTime>
  <Words>460</Words>
  <Application>Microsoft Office PowerPoint</Application>
  <PresentationFormat>Экран (4:3)</PresentationFormat>
  <Paragraphs>45</Paragraphs>
  <Slides>21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Разрез</vt:lpstr>
      <vt:lpstr> Великая Отечественная война 1941-1945 гг.</vt:lpstr>
      <vt:lpstr>Слайд 2</vt:lpstr>
      <vt:lpstr>Слайд 3</vt:lpstr>
      <vt:lpstr>Слайд 4</vt:lpstr>
      <vt:lpstr>Слайд 5</vt:lpstr>
      <vt:lpstr>Дети, старики, женщины рыли окопы, вставали к станкам на фабриках и заводах, гасили на крышах домов зажигательные бомбы, работали санитарами.</vt:lpstr>
      <vt:lpstr>  Леня Голиков</vt:lpstr>
      <vt:lpstr>Зина Портнова</vt:lpstr>
      <vt:lpstr>Марат Казей</vt:lpstr>
      <vt:lpstr>    Зоя Космодемьянская</vt:lpstr>
      <vt:lpstr>    Ваня Усков</vt:lpstr>
      <vt:lpstr>Блокада Ленинграда  Один из трагических и, в то же время, героическая страница в жизни нашей страны была блокада Ленинграда. Битва за Ленинград длилась 10 июля 1941гда по  27 января 1944 года (почти 900 дней). город подвергался артиллерийскому обстрелу и каждую ночь- воздушным налётам.</vt:lpstr>
      <vt:lpstr>      Началась блокада.          Начались страшные дни  Ленинграда.</vt:lpstr>
      <vt:lpstr>Не было топлива.  Не было электричества.</vt:lpstr>
      <vt:lpstr>По Ленинграду ходила смерть.  Свыше 650 тысяч  ленинградцев погибли  от голода.</vt:lpstr>
      <vt:lpstr> Хлеб блокадного Ленинграда. </vt:lpstr>
      <vt:lpstr>«Дорога жизни»</vt:lpstr>
      <vt:lpstr>Слайд 18</vt:lpstr>
      <vt:lpstr>День победы 9 мая 1945 г. Москва салют 30 залпами из 1000 орудий</vt:lpstr>
      <vt:lpstr>Минута молчания 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Администратор</cp:lastModifiedBy>
  <cp:revision>49</cp:revision>
  <dcterms:created xsi:type="dcterms:W3CDTF">2007-05-07T05:42:00Z</dcterms:created>
  <dcterms:modified xsi:type="dcterms:W3CDTF">2014-05-05T17:41:30Z</dcterms:modified>
</cp:coreProperties>
</file>