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9" autoAdjust="0"/>
    <p:restoredTop sz="94660"/>
  </p:normalViewPr>
  <p:slideViewPr>
    <p:cSldViewPr>
      <p:cViewPr>
        <p:scale>
          <a:sx n="60" d="100"/>
          <a:sy n="60" d="100"/>
        </p:scale>
        <p:origin x="-144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0AC1-C7C4-4F4D-A522-4119E03748C4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E3CD5-0CD3-4673-9024-5B6A721A9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3000">
    <p:cover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0AC1-C7C4-4F4D-A522-4119E03748C4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E3CD5-0CD3-4673-9024-5B6A721A9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3000">
    <p:cover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0AC1-C7C4-4F4D-A522-4119E03748C4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E3CD5-0CD3-4673-9024-5B6A721A9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3000"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0AC1-C7C4-4F4D-A522-4119E03748C4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E3CD5-0CD3-4673-9024-5B6A721A9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3000"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0AC1-C7C4-4F4D-A522-4119E03748C4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E3CD5-0CD3-4673-9024-5B6A721A9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3000"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0AC1-C7C4-4F4D-A522-4119E03748C4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E3CD5-0CD3-4673-9024-5B6A721A9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3000"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0AC1-C7C4-4F4D-A522-4119E03748C4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E3CD5-0CD3-4673-9024-5B6A721A9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3000">
    <p:cover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0AC1-C7C4-4F4D-A522-4119E03748C4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E3CD5-0CD3-4673-9024-5B6A721A9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3000">
    <p:cover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0AC1-C7C4-4F4D-A522-4119E03748C4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E3CD5-0CD3-4673-9024-5B6A721A9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3000">
    <p:cover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0AC1-C7C4-4F4D-A522-4119E03748C4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E3CD5-0CD3-4673-9024-5B6A721A9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3000">
    <p:cover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0AC1-C7C4-4F4D-A522-4119E03748C4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E3CD5-0CD3-4673-9024-5B6A721A9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3000"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80AC1-C7C4-4F4D-A522-4119E03748C4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E3CD5-0CD3-4673-9024-5B6A721A9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3000">
    <p:cover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5;&#1083;&#1077;&#1085;&#1072;\Desktop\&#1091;%20&#1052;&#1091;&#1088;&#1072;&#1074;&#1083;&#1077;&#1074;&#1072;\O_toj_vesne-Na_9_maya(vmusice.net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Посещение ветерана ВОВ Муравлева И.Т.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1556792"/>
            <a:ext cx="4104456" cy="482453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Умирают солдаты дважды: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От штыка или пули вражьей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 спустя много лет, в грядущем,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От забывчивости живущих.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 времени своя память…Мы не имеем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права забыть ужасы этой войны, чтобы она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не повторялась вновь. Мы не имеем права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забыть солдат, которые погибли ради того,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чтобы мы сейчас жили. Мы обязаны всё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помнить…Пока мы живы, мы будем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хранить и передавать память о тех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страшных для всего народа днях из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поколения в поколение.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 descr="H:\у ветерана\IMG_031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1340768"/>
            <a:ext cx="4608512" cy="5320928"/>
          </a:xfrm>
          <a:prstGeom prst="rect">
            <a:avLst/>
          </a:prstGeom>
          <a:noFill/>
        </p:spPr>
      </p:pic>
      <p:pic>
        <p:nvPicPr>
          <p:cNvPr id="7" name="O_toj_vesne-Na_9_maya(vmusic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300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>
                <p:cTn id="8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980728"/>
            <a:ext cx="3682752" cy="3168352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Блестят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солнце ордена,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Звенят торжественно медали,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Гордится ими вся страна,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Они свободу отстояли.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Всё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меньше остаётся их,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Седых защитников народа,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Что приближали счастья миг,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победе шли четыре года.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:\у ветерана\IMG_028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548680"/>
            <a:ext cx="4752528" cy="557748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300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548680"/>
            <a:ext cx="3250704" cy="5688632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be-BY" sz="1800" b="1" dirty="0" smtClean="0">
                <a:latin typeface="Times New Roman" pitchFamily="18" charset="0"/>
                <a:cs typeface="Times New Roman" pitchFamily="18" charset="0"/>
              </a:rPr>
              <a:t>Война </a:t>
            </a:r>
            <a:r>
              <a:rPr lang="be-BY" sz="1800" b="1" dirty="0">
                <a:latin typeface="Times New Roman" pitchFamily="18" charset="0"/>
                <a:cs typeface="Times New Roman" pitchFamily="18" charset="0"/>
              </a:rPr>
              <a:t>продлилась долгие четыре,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be-BY" sz="1800" b="1" dirty="0">
                <a:latin typeface="Times New Roman" pitchFamily="18" charset="0"/>
                <a:cs typeface="Times New Roman" pitchFamily="18" charset="0"/>
              </a:rPr>
              <a:t>Казалось, что прошло уж десять лет,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be-BY" sz="1800" b="1" dirty="0">
                <a:latin typeface="Times New Roman" pitchFamily="18" charset="0"/>
                <a:cs typeface="Times New Roman" pitchFamily="18" charset="0"/>
              </a:rPr>
              <a:t>Мы, как о счастье, думали о мире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be-BY" sz="1800" b="1" dirty="0">
                <a:latin typeface="Times New Roman" pitchFamily="18" charset="0"/>
                <a:cs typeface="Times New Roman" pitchFamily="18" charset="0"/>
              </a:rPr>
              <a:t>И ждали с нетерпением побед.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be-BY" sz="1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be-BY" sz="1800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be-BY" sz="1800" b="1" dirty="0">
                <a:latin typeface="Times New Roman" pitchFamily="18" charset="0"/>
                <a:cs typeface="Times New Roman" pitchFamily="18" charset="0"/>
              </a:rPr>
              <a:t>раны щедро выдали медали,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be-BY" sz="1800" b="1" dirty="0">
                <a:latin typeface="Times New Roman" pitchFamily="18" charset="0"/>
                <a:cs typeface="Times New Roman" pitchFamily="18" charset="0"/>
              </a:rPr>
              <a:t>Но мёртвых кто способен воскресить?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be-BY" sz="1800" b="1" dirty="0">
                <a:latin typeface="Times New Roman" pitchFamily="18" charset="0"/>
                <a:cs typeface="Times New Roman" pitchFamily="18" charset="0"/>
              </a:rPr>
              <a:t>Четыре долгих года мира ждали,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be-BY" sz="1800" b="1" dirty="0">
                <a:latin typeface="Times New Roman" pitchFamily="18" charset="0"/>
                <a:cs typeface="Times New Roman" pitchFamily="18" charset="0"/>
              </a:rPr>
              <a:t>Спокойно чтоб детей и хлеб растить.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be-BY" sz="1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266" name="Picture 2" descr="H:\у ветерана\IMG_029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476672"/>
            <a:ext cx="4968552" cy="564949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300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:\у ветерана\IMG_029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1612" y="836712"/>
            <a:ext cx="7350828" cy="528945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300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у ветерана\IMG_030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692696"/>
            <a:ext cx="7704856" cy="539005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300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женой Ниной, прожили вместе 55 лет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:\у ветерана\IMG_03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78346" y="1268760"/>
            <a:ext cx="6787308" cy="485740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300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Война </a:t>
            </a:r>
            <a:r>
              <a:rPr lang="ru-RU" dirty="0"/>
              <a:t>не должна повториться. Мы будем помнить о военных событиях, рассказанных </a:t>
            </a:r>
            <a:r>
              <a:rPr lang="ru-RU" dirty="0" smtClean="0"/>
              <a:t>уважаемым ветераном. </a:t>
            </a:r>
            <a:r>
              <a:rPr lang="ru-RU" dirty="0"/>
              <a:t>Мы будем  знать и беречь историю своей страны.</a:t>
            </a:r>
          </a:p>
          <a:p>
            <a:pPr algn="ctr">
              <a:buNone/>
            </a:pPr>
            <a:r>
              <a:rPr lang="ru-RU" b="1" dirty="0" smtClean="0"/>
              <a:t>Есть </a:t>
            </a:r>
            <a:r>
              <a:rPr lang="ru-RU" b="1" dirty="0"/>
              <a:t>у нас  интересное дело</a:t>
            </a:r>
          </a:p>
          <a:p>
            <a:pPr algn="ctr">
              <a:buNone/>
            </a:pPr>
            <a:r>
              <a:rPr lang="ru-RU" b="1" dirty="0"/>
              <a:t>По отцовским дорогам пройти,</a:t>
            </a:r>
          </a:p>
          <a:p>
            <a:pPr algn="ctr">
              <a:buNone/>
            </a:pPr>
            <a:r>
              <a:rPr lang="ru-RU" b="1" dirty="0"/>
              <a:t>Разузнать про отважных и смелых,</a:t>
            </a:r>
          </a:p>
          <a:p>
            <a:pPr algn="ctr">
              <a:buNone/>
            </a:pPr>
            <a:r>
              <a:rPr lang="ru-RU" b="1" dirty="0"/>
              <a:t>Неизвестных героев найти.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1300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2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25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4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8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216" y="332656"/>
            <a:ext cx="8080969" cy="1368152"/>
          </a:xfrm>
        </p:spPr>
        <p:txBody>
          <a:bodyPr>
            <a:noAutofit/>
          </a:bodyPr>
          <a:lstStyle/>
          <a:p>
            <a:pPr algn="l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25 апреля 2014г. обучающиеся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Красносулинской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школы-интерната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вида №1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посетили ветерана Вов Муравлева И.Т.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Нельзя забывать уроки прошлого, чтобы не было ошибок в будущем. С ними  перелистали страницы прошлой военной жизни и со слезами вспоминали, как всё это было…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Ведь наших ветеранов осталось так мало. Низкий поклон вам, мужественные солдаты Великой Отечественной войны! Каждое новое поколение с благодарностью и бесконечным уважением будет говорить вам, дорогие ветераны…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:\у ветерана\IMG_02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7" y="1916832"/>
            <a:ext cx="3456384" cy="4104456"/>
          </a:xfrm>
          <a:prstGeom prst="rect">
            <a:avLst/>
          </a:prstGeom>
          <a:noFill/>
        </p:spPr>
      </p:pic>
      <p:pic>
        <p:nvPicPr>
          <p:cNvPr id="2053" name="Picture 5" descr="H:\у ветерана\IMG_022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39952" y="1916832"/>
            <a:ext cx="4680520" cy="417646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300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 приветствия </a:t>
            </a:r>
            <a:endParaRPr lang="ru-RU" dirty="0"/>
          </a:p>
        </p:txBody>
      </p:sp>
      <p:pic>
        <p:nvPicPr>
          <p:cNvPr id="3075" name="Picture 3" descr="H:\у ветерана\IMG_022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599" y="1600200"/>
            <a:ext cx="7128793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300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Дети дарят Ивану </a:t>
            </a:r>
            <a:r>
              <a:rPr lang="ru-RU" dirty="0"/>
              <a:t>Т</a:t>
            </a:r>
            <a:r>
              <a:rPr lang="ru-RU" dirty="0" smtClean="0"/>
              <a:t>ихоновичу подарки, сделанные своими руками.</a:t>
            </a:r>
            <a:endParaRPr lang="ru-RU" dirty="0"/>
          </a:p>
        </p:txBody>
      </p:sp>
      <p:pic>
        <p:nvPicPr>
          <p:cNvPr id="4098" name="Picture 2" descr="H:\у ветерана\IMG_023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78346" y="1600200"/>
            <a:ext cx="6787308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300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80120"/>
          </a:xfrm>
        </p:spPr>
        <p:txBody>
          <a:bodyPr/>
          <a:lstStyle/>
          <a:p>
            <a:r>
              <a:rPr lang="ru-RU" dirty="0" smtClean="0"/>
              <a:t>Дети задают ветерану вопросы</a:t>
            </a:r>
            <a:endParaRPr lang="ru-RU" dirty="0"/>
          </a:p>
        </p:txBody>
      </p:sp>
      <p:pic>
        <p:nvPicPr>
          <p:cNvPr id="5122" name="Picture 2" descr="H:\у ветерана\IMG_023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78346" y="1600200"/>
            <a:ext cx="6787308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300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4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4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Иван Тихонович читает стихотворение:</a:t>
            </a:r>
            <a:br>
              <a:rPr lang="ru-RU" sz="1600" dirty="0" smtClean="0"/>
            </a:br>
            <a:r>
              <a:rPr lang="ru-RU" sz="1600" dirty="0" smtClean="0"/>
              <a:t>Майор </a:t>
            </a:r>
            <a:r>
              <a:rPr lang="ru-RU" sz="1600" dirty="0"/>
              <a:t>привез мальчишку на лафете.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Погибла мать. Сын не простился с ней.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За десять лет на том и этом свете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Ему зачтутся эти десять дней.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Его </a:t>
            </a:r>
            <a:r>
              <a:rPr lang="ru-RU" sz="1600" dirty="0"/>
              <a:t>везли из крепости, из Бреста.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Был исцарапан пулями лафет.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Отцу казалось, что надежней места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Отныне в мире для ребенка нет.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Отец </a:t>
            </a:r>
            <a:r>
              <a:rPr lang="ru-RU" sz="1600" dirty="0"/>
              <a:t>был ранен, и разбита пушка.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Привязанный к щиту, чтоб не упал,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Прижав к груди заснувшую игрушку,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Седой мальчишка на лафете </a:t>
            </a:r>
            <a:r>
              <a:rPr lang="ru-RU" sz="1600" dirty="0" smtClean="0"/>
              <a:t>спал….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6146" name="Picture 2" descr="H:\у ветерана\IMG_024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2852936"/>
            <a:ext cx="6787308" cy="374441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300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Ребята задавали много вопросов ветерану, на которые он с удовольствием отвечал</a:t>
            </a:r>
            <a:endParaRPr lang="ru-RU" sz="1800" b="1" dirty="0"/>
          </a:p>
        </p:txBody>
      </p:sp>
      <p:pic>
        <p:nvPicPr>
          <p:cNvPr id="7170" name="Picture 2" descr="H:\у ветерана\IMG_025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78346" y="1600200"/>
            <a:ext cx="6787308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300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у ветерана\IMG_026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78346" y="692696"/>
            <a:ext cx="7138070" cy="543346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300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 на память</a:t>
            </a:r>
            <a:endParaRPr lang="ru-RU" dirty="0"/>
          </a:p>
        </p:txBody>
      </p:sp>
      <p:pic>
        <p:nvPicPr>
          <p:cNvPr id="9218" name="Picture 2" descr="H:\у ветерана\IMG_027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78346" y="1600200"/>
            <a:ext cx="6787308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300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162</Words>
  <Application>Microsoft Office PowerPoint</Application>
  <PresentationFormat>Экран (4:3)</PresentationFormat>
  <Paragraphs>29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Посещение ветерана ВОВ Муравлева И.Т.</vt:lpstr>
      <vt:lpstr>25 апреля 2014г. обучающиеся Красносулинской школы-интерната VIII вида №1 посетили ветерана Вов Муравлева И.Т.  Нельзя забывать уроки прошлого, чтобы не было ошибок в будущем. С ними  перелистали страницы прошлой военной жизни и со слезами вспоминали, как всё это было… Ведь наших ветеранов осталось так мало. Низкий поклон вам, мужественные солдаты Великой Отечественной войны! Каждое новое поколение с благодарностью и бесконечным уважением будет говорить вам, дорогие ветераны…</vt:lpstr>
      <vt:lpstr>Слова приветствия </vt:lpstr>
      <vt:lpstr>Дети дарят Ивану Тихоновичу подарки, сделанные своими руками.</vt:lpstr>
      <vt:lpstr>Дети задают ветерану вопросы</vt:lpstr>
      <vt:lpstr>          Иван Тихонович читает стихотворение: Майор привез мальчишку на лафете. Погибла мать. Сын не простился с ней. За десять лет на том и этом свете Ему зачтутся эти десять дней. Его везли из крепости, из Бреста. Был исцарапан пулями лафет. Отцу казалось, что надежней места Отныне в мире для ребенка нет. Отец был ранен, и разбита пушка. Привязанный к щиту, чтоб не упал, Прижав к груди заснувшую игрушку, Седой мальчишка на лафете спал…. </vt:lpstr>
      <vt:lpstr>Ребята задавали много вопросов ветерану, на которые он с удовольствием отвечал</vt:lpstr>
      <vt:lpstr>Слайд 8</vt:lpstr>
      <vt:lpstr>Фото на память</vt:lpstr>
      <vt:lpstr>    Блестят на солнце ордена, Звенят торжественно медали, Гордится ими вся страна, Они свободу отстояли.  Всё меньше остаётся их, Седых защитников народа, Что приближали счастья миг, К победе шли четыре года. </vt:lpstr>
      <vt:lpstr> Война продлилась долгие четыре, Казалось, что прошло уж десять лет, Мы, как о счастье, думали о мире И ждали с нетерпением побед.   За раны щедро выдали медали, Но мёртвых кто способен воскресить? Четыре долгих года мира ждали, Спокойно чтоб детей и хлеб растить.   </vt:lpstr>
      <vt:lpstr>Слайд 12</vt:lpstr>
      <vt:lpstr>Слайд 13</vt:lpstr>
      <vt:lpstr>С женой Ниной, прожили вместе 55 лет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Посещение ветерана ВОВ Муравлева И.Т.</dc:title>
  <dc:creator>Елена</dc:creator>
  <cp:lastModifiedBy>Елена</cp:lastModifiedBy>
  <cp:revision>18</cp:revision>
  <dcterms:created xsi:type="dcterms:W3CDTF">2014-04-26T14:45:08Z</dcterms:created>
  <dcterms:modified xsi:type="dcterms:W3CDTF">2014-05-03T12:12:31Z</dcterms:modified>
</cp:coreProperties>
</file>