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46" d="100"/>
          <a:sy n="4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2192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Классный час</a:t>
            </a:r>
            <a:endParaRPr lang="ru-RU" sz="8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28600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Т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 – это жизнь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Соединительная линия уступом 2"/>
          <p:cNvCxnSpPr/>
          <p:nvPr/>
        </p:nvCxnSpPr>
        <p:spPr>
          <a:xfrm flipV="1">
            <a:off x="1071538" y="4786322"/>
            <a:ext cx="2786082" cy="928694"/>
          </a:xfrm>
          <a:prstGeom prst="bentConnector3">
            <a:avLst>
              <a:gd name="adj1" fmla="val 50000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/>
          <p:nvPr/>
        </p:nvCxnSpPr>
        <p:spPr>
          <a:xfrm rot="5400000" flipH="1" flipV="1">
            <a:off x="3643306" y="3143248"/>
            <a:ext cx="1928826" cy="1500198"/>
          </a:xfrm>
          <a:prstGeom prst="bentConnector3">
            <a:avLst>
              <a:gd name="adj1" fmla="val 50000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flipV="1">
            <a:off x="5357818" y="1785926"/>
            <a:ext cx="2571768" cy="1143008"/>
          </a:xfrm>
          <a:prstGeom prst="bentConnector3">
            <a:avLst>
              <a:gd name="adj1" fmla="val 50000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люс 18"/>
          <p:cNvSpPr/>
          <p:nvPr/>
        </p:nvSpPr>
        <p:spPr>
          <a:xfrm>
            <a:off x="3857620" y="2714620"/>
            <a:ext cx="1000132" cy="114300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люс 19"/>
          <p:cNvSpPr/>
          <p:nvPr/>
        </p:nvSpPr>
        <p:spPr>
          <a:xfrm>
            <a:off x="1223938" y="4581532"/>
            <a:ext cx="1000132" cy="114300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люс 20"/>
          <p:cNvSpPr/>
          <p:nvPr/>
        </p:nvSpPr>
        <p:spPr>
          <a:xfrm>
            <a:off x="2500298" y="3571876"/>
            <a:ext cx="1000132" cy="114300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571480"/>
            <a:ext cx="7959808" cy="9233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«Лесенка трудолюбия»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142984"/>
            <a:ext cx="81439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Будем к знаниям стремиться,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И стараться и трудиться!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1285860"/>
            <a:ext cx="885828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Сегодня на классном часе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    узнал</a:t>
            </a:r>
            <a:r>
              <a:rPr lang="ru-RU" sz="3600" b="1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Понял</a:t>
            </a:r>
            <a:r>
              <a:rPr lang="ru-RU" sz="3600" b="1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Почувствовал…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b="4224"/>
          <a:stretch>
            <a:fillRect/>
          </a:stretch>
        </p:blipFill>
        <p:spPr bwMode="auto">
          <a:xfrm>
            <a:off x="179388" y="333375"/>
            <a:ext cx="448945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59476" t="12318" r="3728" b="12108"/>
          <a:stretch>
            <a:fillRect/>
          </a:stretch>
        </p:blipFill>
        <p:spPr bwMode="auto">
          <a:xfrm>
            <a:off x="4857750" y="428625"/>
            <a:ext cx="3927475" cy="6048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8072494" cy="286232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«Граждане России имеют право на труд»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l="22855" t="4510" r="22855" b="23183"/>
          <a:stretch>
            <a:fillRect/>
          </a:stretch>
        </p:blipFill>
        <p:spPr bwMode="auto">
          <a:xfrm>
            <a:off x="857224" y="3000372"/>
            <a:ext cx="2413000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>
          <a:xfrm>
            <a:off x="428596" y="785794"/>
            <a:ext cx="8242300" cy="24288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sng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Труд</a:t>
            </a:r>
            <a:r>
              <a:rPr kumimoji="0" lang="ru-RU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это такая деятельность человека, которая приносит пользу людям.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3786188" cy="12192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400" b="1" dirty="0" smtClean="0"/>
              <a:t>«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трудный» </a:t>
            </a:r>
            <a:r>
              <a:rPr lang="ru-RU" sz="4400" b="1" dirty="0" smtClean="0"/>
              <a:t>–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57166"/>
            <a:ext cx="5143536" cy="212365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требующий большого труда, напряжения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714620"/>
            <a:ext cx="5085495" cy="76944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«трудолюбивый»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2643182"/>
            <a:ext cx="3286148" cy="144655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любящий трудиться.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500570"/>
            <a:ext cx="4075283" cy="76944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«труженик» –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4429132"/>
            <a:ext cx="5357850" cy="212365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тот, кто трудится, трудолюбивый человек.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Соединительная линия уступом 2"/>
          <p:cNvCxnSpPr/>
          <p:nvPr/>
        </p:nvCxnSpPr>
        <p:spPr>
          <a:xfrm flipV="1">
            <a:off x="1071538" y="4786322"/>
            <a:ext cx="2786082" cy="928694"/>
          </a:xfrm>
          <a:prstGeom prst="bentConnector3">
            <a:avLst>
              <a:gd name="adj1" fmla="val 50000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/>
          <p:nvPr/>
        </p:nvCxnSpPr>
        <p:spPr>
          <a:xfrm rot="5400000" flipH="1" flipV="1">
            <a:off x="3643306" y="3143248"/>
            <a:ext cx="1928826" cy="1500198"/>
          </a:xfrm>
          <a:prstGeom prst="bentConnector3">
            <a:avLst>
              <a:gd name="adj1" fmla="val 50000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flipV="1">
            <a:off x="5357818" y="1785926"/>
            <a:ext cx="2571768" cy="1143008"/>
          </a:xfrm>
          <a:prstGeom prst="bentConnector3">
            <a:avLst>
              <a:gd name="adj1" fmla="val 50000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люс 18"/>
          <p:cNvSpPr/>
          <p:nvPr/>
        </p:nvSpPr>
        <p:spPr>
          <a:xfrm>
            <a:off x="3857620" y="2714620"/>
            <a:ext cx="1000132" cy="114300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люс 19"/>
          <p:cNvSpPr/>
          <p:nvPr/>
        </p:nvSpPr>
        <p:spPr>
          <a:xfrm>
            <a:off x="1223938" y="4581532"/>
            <a:ext cx="1000132" cy="114300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люс 20"/>
          <p:cNvSpPr/>
          <p:nvPr/>
        </p:nvSpPr>
        <p:spPr>
          <a:xfrm>
            <a:off x="2500298" y="3571876"/>
            <a:ext cx="1000132" cy="114300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571480"/>
            <a:ext cx="7959808" cy="9233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«Лесенка трудолюбия»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785794"/>
            <a:ext cx="3951723" cy="193899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  <a:latin typeface="Arial Black" pitchFamily="34" charset="0"/>
              </a:rPr>
              <a:t>труд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3929066"/>
            <a:ext cx="3182281" cy="163121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ru-RU" sz="10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428604"/>
            <a:ext cx="63289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stral" pitchFamily="66" charset="0"/>
              </a:rPr>
              <a:t>ПОСЛОВИЦЫ О ТРУДЕ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736"/>
            <a:ext cx="4435060" cy="7078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не работает,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1500174"/>
            <a:ext cx="2727285" cy="7078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тот не ест.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214950"/>
            <a:ext cx="2530373" cy="7078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труда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5214950"/>
            <a:ext cx="4758675" cy="132343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вынешь рыбку </a:t>
            </a:r>
          </a:p>
          <a:p>
            <a:pPr>
              <a:buFont typeface="Times New Roman" pitchFamily="18" charset="0"/>
              <a:buNone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из пруда.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286124"/>
            <a:ext cx="3098220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Делу время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3286124"/>
            <a:ext cx="3341941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потехе час.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285992"/>
            <a:ext cx="3548472" cy="7078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 мастера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285992"/>
            <a:ext cx="2084353" cy="7078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боится.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4143380"/>
            <a:ext cx="5157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ru-RU" sz="4000" b="1" dirty="0" smtClean="0"/>
              <a:t>Не сиди сложа руки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143380"/>
            <a:ext cx="4572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ru-RU" sz="4000" b="1" dirty="0" smtClean="0"/>
              <a:t>так и не будет скуки.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523163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5720" y="285728"/>
            <a:ext cx="8961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«Алфавит профессий»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135</Words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Классный час</vt:lpstr>
      <vt:lpstr>Слайд 2</vt:lpstr>
      <vt:lpstr>Слайд 3</vt:lpstr>
      <vt:lpstr>Слайд 4</vt:lpstr>
      <vt:lpstr>«трудный» –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Марина</dc:creator>
  <cp:lastModifiedBy>Марина</cp:lastModifiedBy>
  <cp:revision>10</cp:revision>
  <dcterms:created xsi:type="dcterms:W3CDTF">2014-04-03T14:23:53Z</dcterms:created>
  <dcterms:modified xsi:type="dcterms:W3CDTF">2014-05-01T03:20:23Z</dcterms:modified>
</cp:coreProperties>
</file>