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g-fotki.yandex.ru/get/13/vibpxhgglzd.ae2/0_2813b_494daafa_X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zvetlana76.www.nn.ru/users/foto/235146-2010-11-12-487475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nn.ru/data/forum/images/2011-11/42705015-duymovocka_duimovochka_0-06-29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mircha-66.narod.ru/photo288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96"/>
          </a:xfrm>
        </p:spPr>
        <p:txBody>
          <a:bodyPr>
            <a:noAutofit/>
          </a:bodyPr>
          <a:lstStyle/>
          <a:p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Б 	</a:t>
            </a:r>
            <a:r>
              <a:rPr lang="ru-RU" sz="25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50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50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endParaRPr lang="ru-RU" sz="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-fotki.yandex.ru/get/13/vibpxhgglzd.ae2/0_2813b_494daafa_XL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28604"/>
            <a:ext cx="5691206" cy="61317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http://zvetlana76.www.nn.ru/users/foto/235146-2010-11-12-487475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32648"/>
            <a:ext cx="5557854" cy="6446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http://www.nn.ru/data/forum/images/2011-11/42705015-duymovocka_duimovochka_0-06-29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03948" y="0"/>
            <a:ext cx="934794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museum.ru/imgB.asp?46773"/>
          <p:cNvPicPr>
            <a:picLocks noChangeAspect="1" noChangeArrowheads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auto">
          <a:xfrm>
            <a:off x="0" y="-40680"/>
            <a:ext cx="9144000" cy="6898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http://mircha-66.narod.ru/photo288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-214338"/>
            <a:ext cx="457201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Петя</a:t>
            </a:r>
            <a:br>
              <a:rPr lang="ru-RU" sz="1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Ваня</a:t>
            </a:r>
            <a:br>
              <a:rPr lang="ru-RU" sz="1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Гоша</a:t>
            </a:r>
            <a:br>
              <a:rPr lang="ru-RU" sz="1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Коля</a:t>
            </a:r>
            <a:endParaRPr lang="ru-RU" sz="1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Autofit/>
          </a:bodyPr>
          <a:lstStyle/>
          <a:p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Таня</a:t>
            </a:r>
            <a:br>
              <a:rPr lang="ru-RU" sz="1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0" dirty="0" smtClean="0">
                <a:latin typeface="Times New Roman" pitchFamily="18" charset="0"/>
                <a:cs typeface="Times New Roman" pitchFamily="18" charset="0"/>
              </a:rPr>
              <a:t>Катя</a:t>
            </a:r>
            <a:endParaRPr lang="ru-RU" sz="1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</Words>
  <PresentationFormat>Экран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 з п Б  н  ф</vt:lpstr>
      <vt:lpstr>Слайд 2</vt:lpstr>
      <vt:lpstr>Слайд 3</vt:lpstr>
      <vt:lpstr>Слайд 4</vt:lpstr>
      <vt:lpstr>Слайд 5</vt:lpstr>
      <vt:lpstr>Слайд 6</vt:lpstr>
      <vt:lpstr>Слайд 7</vt:lpstr>
      <vt:lpstr>Таня Катя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Петя Ваня Гоша Коля</dc:title>
  <cp:lastModifiedBy>Admin</cp:lastModifiedBy>
  <cp:revision>4</cp:revision>
  <dcterms:modified xsi:type="dcterms:W3CDTF">2013-01-16T18:16:07Z</dcterms:modified>
</cp:coreProperties>
</file>