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91" r:id="rId2"/>
    <p:sldId id="289" r:id="rId3"/>
    <p:sldId id="295" r:id="rId4"/>
    <p:sldId id="287" r:id="rId5"/>
    <p:sldId id="296" r:id="rId6"/>
    <p:sldId id="297" r:id="rId7"/>
    <p:sldId id="279" r:id="rId8"/>
    <p:sldId id="269" r:id="rId9"/>
    <p:sldId id="273" r:id="rId10"/>
    <p:sldId id="285" r:id="rId11"/>
    <p:sldId id="281" r:id="rId12"/>
    <p:sldId id="293" r:id="rId13"/>
    <p:sldId id="298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Lab.ws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9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AF8DE-4203-45CB-8FBC-19EA5C6C7AF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599B5-D5EC-4BD6-B112-BE4A1C37E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B8E133-5FC7-42B0-912E-9B5EE3892EE5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60CDA4-8D28-4A14-BCA3-E05C5B526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Тема урока: «Художественные идеи в 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+mn-lt"/>
              </a:rPr>
              <a:t>лирических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 миниатюрах А.И. Солженицына из цикла «Крохотки».</a:t>
            </a: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214818"/>
            <a:ext cx="6072230" cy="86948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b="1" i="1" dirty="0" smtClean="0">
                <a:solidFill>
                  <a:schemeClr val="tx1"/>
                </a:solidFill>
                <a:cs typeface="Arial" pitchFamily="34" charset="0"/>
              </a:rPr>
              <a:t>Учитель русского языка и литературы</a:t>
            </a:r>
          </a:p>
          <a:p>
            <a:pPr algn="r"/>
            <a:r>
              <a:rPr lang="ru-RU" sz="6400" b="1" i="1" dirty="0" smtClean="0">
                <a:solidFill>
                  <a:schemeClr val="tx1"/>
                </a:solidFill>
                <a:cs typeface="Arial" pitchFamily="34" charset="0"/>
              </a:rPr>
              <a:t> МБОУ «СОШ с. Озёрки</a:t>
            </a:r>
          </a:p>
          <a:p>
            <a:pPr algn="r"/>
            <a:r>
              <a:rPr lang="ru-RU" sz="6400" b="1" i="1" dirty="0" smtClean="0">
                <a:solidFill>
                  <a:schemeClr val="tx1"/>
                </a:solidFill>
                <a:cs typeface="Arial" pitchFamily="34" charset="0"/>
              </a:rPr>
              <a:t> Калининского района </a:t>
            </a:r>
          </a:p>
          <a:p>
            <a:pPr algn="r"/>
            <a:r>
              <a:rPr lang="ru-RU" sz="6400" b="1" i="1" dirty="0" smtClean="0">
                <a:solidFill>
                  <a:schemeClr val="tx1"/>
                </a:solidFill>
                <a:cs typeface="Arial" pitchFamily="34" charset="0"/>
              </a:rPr>
              <a:t>Саратовской области» </a:t>
            </a:r>
          </a:p>
          <a:p>
            <a:pPr algn="r"/>
            <a:r>
              <a:rPr lang="ru-RU" sz="6400" b="1" i="1" dirty="0" smtClean="0">
                <a:solidFill>
                  <a:schemeClr val="tx1"/>
                </a:solidFill>
                <a:cs typeface="Arial" pitchFamily="34" charset="0"/>
              </a:rPr>
              <a:t>Мартынова Е.П.</a:t>
            </a:r>
          </a:p>
          <a:p>
            <a:endParaRPr lang="ru-RU" dirty="0"/>
          </a:p>
        </p:txBody>
      </p:sp>
      <p:pic>
        <p:nvPicPr>
          <p:cNvPr id="6" name="Рисунок 5" descr="7222c3824b98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2309">
            <a:off x="857224" y="3429000"/>
            <a:ext cx="1876425" cy="304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6677_8f560691_XL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34340"/>
            <a:ext cx="8572560" cy="598932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449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90550"/>
            <a:ext cx="8572500" cy="5676900"/>
          </a:xfrm>
          <a:prstGeom prst="rect">
            <a:avLst/>
          </a:prstGeom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Домашнее задание.</a:t>
            </a: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85786" y="2500306"/>
            <a:ext cx="6715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Прочитать и проанализировать 2 любых рассказа из «Крохоток», объясн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ть значение выразительных средств языка в раскрытии темы и основной идеи произведения малого жанра.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9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500570"/>
            <a:ext cx="331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Творческая работа (самостоятельная работа в парах).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357562"/>
            <a:ext cx="85725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4300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Задание: составить  синквейн ( слово «синквейн» происходит от     французского «пять». Это стихотворение из пяти строк). </a:t>
            </a:r>
          </a:p>
          <a:p>
            <a:pPr lvl="0" indent="114300" fontAlgn="base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endParaRPr lang="ru-RU" b="1" dirty="0" smtClean="0"/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Первая строка</a:t>
            </a: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- тема, выраженная одним словом-существительным.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Вторая строка</a:t>
            </a: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- описание темы в двух словах – прилагательное. 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Третья строка</a:t>
            </a: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- описание действия в рамках темы в трех словах - глаголы. 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Четвертая</a:t>
            </a: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 фраза из четырех слов, выражающая отношение автора к 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данной теме.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</a:pP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Пятая строка</a:t>
            </a: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 одно слово- синоним первому, повторяющий суть темы.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11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0192">
            <a:off x="6521173" y="1043359"/>
            <a:ext cx="2428892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270315"/>
            <a:ext cx="6215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eorgia" pitchFamily="18" charset="0"/>
                <a:cs typeface="Italic" pitchFamily="2" charset="0"/>
              </a:rPr>
              <a:t>Спасибо за урок!</a:t>
            </a:r>
            <a:endParaRPr lang="ru-RU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Georgia" pitchFamily="18" charset="0"/>
              <a:cs typeface="Italic" pitchFamily="2" charset="0"/>
            </a:endParaRPr>
          </a:p>
        </p:txBody>
      </p:sp>
      <p:pic>
        <p:nvPicPr>
          <p:cNvPr id="3" name="Picture 4" descr="http://img-fotki.yandex.ru/get/22/klen20078.1/0_8ad6_18898049_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img-fotki.yandex.ru/get/22/klen20078.1/0_8ad6_18898049_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0975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2143116"/>
            <a:ext cx="5000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Эпиграф: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«Вселенная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столько центров, сколько в ней живых существ»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Солженицын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J:\фото\alexander_solzhenitsy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425825" cy="502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3" y="6000768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(11.12.1918 – 03.08.2008)</a:t>
            </a: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«Костёр и муравьи»</a:t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28670"/>
            <a:ext cx="8667750" cy="578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8-08-05-1728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143380"/>
            <a:ext cx="2928958" cy="2500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2413338"/>
            <a:ext cx="6357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Задание :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1.Определите тему текста и проблему, поставленную автором.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2. Какие средства художественной выразительности  использует автор в этой  крохотке?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3. О чём рассуждает автор?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00750" cy="107154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«Лиственница»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07-1-07[1]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85720" y="857232"/>
            <a:ext cx="4429156" cy="5857892"/>
          </a:xfrm>
          <a:prstGeom prst="rect">
            <a:avLst/>
          </a:prstGeom>
        </p:spPr>
      </p:pic>
      <p:pic>
        <p:nvPicPr>
          <p:cNvPr id="5" name="Рисунок 4" descr="larix_decidua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85794"/>
            <a:ext cx="3786214" cy="5857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785794"/>
            <a:ext cx="8286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: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1.Определите тему текста и проблему, поставленную автором.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Какие средства художественной выразительности  использует автор в этой  крохотке?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 чём рассуждает автор?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«Город на Неве»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1989_0_0[1]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 rot="21310227">
            <a:off x="113005" y="998181"/>
            <a:ext cx="3786214" cy="258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fotosmall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5292">
            <a:off x="4897572" y="1064289"/>
            <a:ext cx="3929090" cy="260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_bfece_a0c86eb6_XL[1]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1298675">
            <a:off x="214282" y="3929066"/>
            <a:ext cx="400052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76905215_4507067_poceluev_most[1]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 rot="317770">
            <a:off x="4500562" y="3929066"/>
            <a:ext cx="4357718" cy="274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«Колокольня»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kal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00108"/>
            <a:ext cx="7286676" cy="5572164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b6af_e4f25057_XL[1]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14282" y="593278"/>
            <a:ext cx="8715436" cy="5671443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44-155[1]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_0002328b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09587"/>
            <a:ext cx="7620000" cy="5838825"/>
          </a:xfrm>
          <a:prstGeom prst="rect">
            <a:avLst/>
          </a:prstGeom>
        </p:spPr>
      </p:pic>
    </p:spTree>
  </p:cSld>
  <p:clrMapOvr>
    <a:masterClrMapping/>
  </p:clrMapOvr>
  <p:transition spd="slow" advClick="0" advTm="18000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259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Тема урока: «Художественные идеи в лирических миниатюрах А.И. Солженицына из цикла «Крохотки». </vt:lpstr>
      <vt:lpstr>Слайд 2</vt:lpstr>
      <vt:lpstr>«Костёр и муравьи» </vt:lpstr>
      <vt:lpstr>«Лиственница»</vt:lpstr>
      <vt:lpstr>«Город на Неве» </vt:lpstr>
      <vt:lpstr>«Колокольня»</vt:lpstr>
      <vt:lpstr>Слайд 7</vt:lpstr>
      <vt:lpstr>Слайд 8</vt:lpstr>
      <vt:lpstr>Слайд 9</vt:lpstr>
      <vt:lpstr>Слайд 10</vt:lpstr>
      <vt:lpstr>Слайд 11</vt:lpstr>
      <vt:lpstr>Домашнее задание. </vt:lpstr>
      <vt:lpstr>Творческая работа (самостоятельная работа в парах).</vt:lpstr>
      <vt:lpstr>Слайд 14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71</cp:revision>
  <dcterms:created xsi:type="dcterms:W3CDTF">2012-02-05T07:48:26Z</dcterms:created>
  <dcterms:modified xsi:type="dcterms:W3CDTF">2012-08-05T05:01:13Z</dcterms:modified>
</cp:coreProperties>
</file>