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7" r:id="rId2"/>
    <p:sldId id="317" r:id="rId3"/>
    <p:sldId id="318" r:id="rId4"/>
    <p:sldId id="322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270" r:id="rId15"/>
    <p:sldId id="287" r:id="rId16"/>
    <p:sldId id="33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8CA8-241D-48FB-9ED2-7C8950C49529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561C-4C5A-49A1-B2B2-BB7F909C97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71813" y="142875"/>
            <a:ext cx="6072187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</a:p>
        </p:txBody>
      </p:sp>
      <p:pic>
        <p:nvPicPr>
          <p:cNvPr id="3" name="Рисунок 2" descr="peshehod24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3143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84.De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85875"/>
            <a:ext cx="37449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2862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4724b299125d23ce8ebc609554f3ed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1123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Правило 4</a:t>
            </a:r>
            <a:b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 проезжей части»</a:t>
            </a:r>
          </a:p>
        </p:txBody>
      </p:sp>
      <p:pic>
        <p:nvPicPr>
          <p:cNvPr id="7" name="Рисунок 6" descr="1215_4.jpg"/>
          <p:cNvPicPr>
            <a:picLocks noChangeAspect="1"/>
          </p:cNvPicPr>
          <p:nvPr/>
        </p:nvPicPr>
        <p:blipFill>
          <a:blip r:embed="rId2" cstate="print"/>
          <a:srcRect l="2083" t="14285" r="51042" b="50000"/>
          <a:stretch>
            <a:fillRect/>
          </a:stretch>
        </p:blipFill>
        <p:spPr bwMode="auto">
          <a:xfrm>
            <a:off x="571500" y="1000125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5_4.jpg"/>
          <p:cNvPicPr>
            <a:picLocks noChangeAspect="1"/>
          </p:cNvPicPr>
          <p:nvPr/>
        </p:nvPicPr>
        <p:blipFill>
          <a:blip r:embed="rId2" cstate="print"/>
          <a:srcRect l="1488" t="49509" r="50186" b="14726"/>
          <a:stretch>
            <a:fillRect/>
          </a:stretch>
        </p:blipFill>
        <p:spPr bwMode="auto">
          <a:xfrm>
            <a:off x="428625" y="371475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15_4.jpg"/>
          <p:cNvPicPr>
            <a:picLocks noChangeAspect="1"/>
          </p:cNvPicPr>
          <p:nvPr/>
        </p:nvPicPr>
        <p:blipFill>
          <a:blip r:embed="rId2" cstate="print"/>
          <a:srcRect l="51335" t="14035" b="50877"/>
          <a:stretch>
            <a:fillRect/>
          </a:stretch>
        </p:blipFill>
        <p:spPr bwMode="auto">
          <a:xfrm>
            <a:off x="5072063" y="85725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215_4.jpg"/>
          <p:cNvPicPr>
            <a:picLocks noChangeAspect="1"/>
          </p:cNvPicPr>
          <p:nvPr/>
        </p:nvPicPr>
        <p:blipFill>
          <a:blip r:embed="rId2" cstate="print"/>
          <a:srcRect l="51253" t="49464" b="13782"/>
          <a:stretch>
            <a:fillRect/>
          </a:stretch>
        </p:blipFill>
        <p:spPr bwMode="auto">
          <a:xfrm>
            <a:off x="4857750" y="3857625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215082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6" y="3000372"/>
            <a:ext cx="478631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Чтоб спокойно перейти, еще налево посмотри и прислушайся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А сейчас вперед иди</a:t>
            </a:r>
          </a:p>
        </p:txBody>
      </p:sp>
      <p:pic>
        <p:nvPicPr>
          <p:cNvPr id="12299" name="Рисунок 14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571500" y="30718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57150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4786313" y="2857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4786313" y="6000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4143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5786478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CC00FF"/>
                  </a:solidFill>
                </a:ln>
                <a:solidFill>
                  <a:srgbClr val="6666FF"/>
                </a:solidFill>
                <a:latin typeface="+mn-lt"/>
              </a:rPr>
              <a:t>                 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«Будь внимательным!»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75" y="1785938"/>
            <a:ext cx="3857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Разве можно так, подружки!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Где ваши глаза и ушки!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От такого поведенья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Может быть не мало бед: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Ведь дорога не для чтенья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 не место для бесед!</a:t>
            </a:r>
          </a:p>
        </p:txBody>
      </p:sp>
      <p:pic>
        <p:nvPicPr>
          <p:cNvPr id="13317" name="Рисунок 5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619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92880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 цепляйтесь к автобусу сзади, ребята,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 катайтесь за ним – рисковать вам  не надо!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Вдруг сорветесь – и может беда приключиться: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Под соседней машиной легко очутиться…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635798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               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«Береги свою жизнь»</a:t>
            </a:r>
          </a:p>
        </p:txBody>
      </p:sp>
      <p:pic>
        <p:nvPicPr>
          <p:cNvPr id="14341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6619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1800225" cy="4824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7826" y="3244333"/>
            <a:ext cx="533017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доброго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algn="ctr"/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250825" y="1844675"/>
            <a:ext cx="4321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Делаем ребятам предостережение:</a:t>
            </a:r>
          </a:p>
          <a:p>
            <a:r>
              <a:rPr lang="ru-RU" sz="2400" b="1"/>
              <a:t>Выучите срочно правила движения!</a:t>
            </a:r>
          </a:p>
          <a:p>
            <a:r>
              <a:rPr lang="ru-RU" sz="2400" b="1"/>
              <a:t>Чтоб не волновались каждый день родители,</a:t>
            </a:r>
          </a:p>
          <a:p>
            <a:r>
              <a:rPr lang="ru-RU" sz="2400" b="1"/>
              <a:t>Чтоб спокойны были за рулём водители!</a:t>
            </a:r>
          </a:p>
        </p:txBody>
      </p:sp>
      <p:pic>
        <p:nvPicPr>
          <p:cNvPr id="3075" name="Рисунок 5" descr="37r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 t="6380"/>
          <a:stretch>
            <a:fillRect/>
          </a:stretch>
        </p:blipFill>
        <p:spPr bwMode="auto">
          <a:xfrm>
            <a:off x="4859338" y="1341438"/>
            <a:ext cx="35290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1200" dirty="0">
                <a:ln>
                  <a:solidFill>
                    <a:srgbClr val="6666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КРАСНЫЙ   СИГНАЛ</a:t>
            </a:r>
            <a:br>
              <a:rPr lang="ru-RU" sz="3600" b="1" kern="1200" dirty="0">
                <a:ln>
                  <a:solidFill>
                    <a:srgbClr val="6666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1200" dirty="0">
                <a:ln>
                  <a:solidFill>
                    <a:srgbClr val="6666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СВЕТОФОРА</a:t>
            </a: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928813"/>
            <a:ext cx="19288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6619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357813" y="1928813"/>
            <a:ext cx="1214437" cy="107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-0.00625 L -0.45157 0.0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6666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  СИГНАЛ</a:t>
            </a:r>
            <a:br>
              <a:rPr lang="ru-RU" sz="3200" b="1" kern="1200" dirty="0">
                <a:ln>
                  <a:solidFill>
                    <a:srgbClr val="6666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6666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СВЕТОФОРА</a:t>
            </a: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00250"/>
            <a:ext cx="2071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619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57750" y="1857375"/>
            <a:ext cx="1200150" cy="1071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6 0.02523 L -0.404 0.2351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kern="1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  СИГНАЛ</a:t>
            </a:r>
            <a:br>
              <a:rPr lang="ru-RU" sz="3600" kern="1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kern="1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СВЕТОФОРА</a:t>
            </a: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14500"/>
            <a:ext cx="1928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357688" y="2143125"/>
            <a:ext cx="428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3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8"/>
            <a:ext cx="6619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214938" y="1714500"/>
            <a:ext cx="1128712" cy="1071563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1945 0.372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733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4813"/>
            <a:ext cx="449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5"/>
            <a:ext cx="5500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6619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3000372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пешеходов,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	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4143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201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КРАСНЫЙ   СИГНАЛ   СВЕТОФОРА</vt:lpstr>
      <vt:lpstr>ЖЕЛТЫЙ   СИГНАЛ    СВЕТОФОРА</vt:lpstr>
      <vt:lpstr>ЗЕЛЕНЫЙ   СИГНАЛ    СВЕТОФОРА</vt:lpstr>
      <vt:lpstr>Слайд 7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 Правило 4 «Переход проезжей части»</vt:lpstr>
      <vt:lpstr>Слайд 12</vt:lpstr>
      <vt:lpstr>Слайд 13</vt:lpstr>
      <vt:lpstr>Слайд 14</vt:lpstr>
      <vt:lpstr>ЮНЫЙ ДРУГ!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Toshiba</cp:lastModifiedBy>
  <cp:revision>48</cp:revision>
  <dcterms:created xsi:type="dcterms:W3CDTF">2012-02-05T06:23:06Z</dcterms:created>
  <dcterms:modified xsi:type="dcterms:W3CDTF">2013-03-17T21:32:40Z</dcterms:modified>
</cp:coreProperties>
</file>