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3" r:id="rId3"/>
    <p:sldId id="264" r:id="rId4"/>
    <p:sldId id="265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57" r:id="rId15"/>
    <p:sldId id="276" r:id="rId16"/>
    <p:sldId id="266" r:id="rId17"/>
    <p:sldId id="281" r:id="rId18"/>
    <p:sldId id="280" r:id="rId19"/>
    <p:sldId id="279" r:id="rId20"/>
    <p:sldId id="278" r:id="rId21"/>
    <p:sldId id="277" r:id="rId22"/>
    <p:sldId id="283" r:id="rId23"/>
    <p:sldId id="282" r:id="rId24"/>
    <p:sldId id="26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EDF62-67B7-4DC3-853E-4526C70C7FCB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460CB-D12C-440B-9DCA-0929EF76E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DCC9-2B8E-41AE-B813-1D91EA39FEA9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C775-7F21-4349-B6E8-EF4ED932C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DCC9-2B8E-41AE-B813-1D91EA39FEA9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C775-7F21-4349-B6E8-EF4ED932C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DCC9-2B8E-41AE-B813-1D91EA39FEA9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C775-7F21-4349-B6E8-EF4ED932C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DCC9-2B8E-41AE-B813-1D91EA39FEA9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C775-7F21-4349-B6E8-EF4ED932C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DCC9-2B8E-41AE-B813-1D91EA39FEA9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C775-7F21-4349-B6E8-EF4ED932C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DCC9-2B8E-41AE-B813-1D91EA39FEA9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C775-7F21-4349-B6E8-EF4ED932C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DCC9-2B8E-41AE-B813-1D91EA39FEA9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C775-7F21-4349-B6E8-EF4ED932C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DCC9-2B8E-41AE-B813-1D91EA39FEA9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C775-7F21-4349-B6E8-EF4ED932C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DCC9-2B8E-41AE-B813-1D91EA39FEA9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C775-7F21-4349-B6E8-EF4ED932C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DCC9-2B8E-41AE-B813-1D91EA39FEA9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C775-7F21-4349-B6E8-EF4ED932C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DCC9-2B8E-41AE-B813-1D91EA39FEA9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C775-7F21-4349-B6E8-EF4ED932C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EDCC9-2B8E-41AE-B813-1D91EA39FEA9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9C775-7F21-4349-B6E8-EF4ED932C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medalww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edalww.ru/wp-content/uploads/2013/08/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2214554"/>
            <a:ext cx="84296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Боевые награды Великой </a:t>
            </a:r>
            <a:r>
              <a:rPr lang="ru-RU" sz="6600" b="1" dirty="0"/>
              <a:t>О</a:t>
            </a:r>
            <a:r>
              <a:rPr lang="ru-RU" sz="6600" b="1" dirty="0" smtClean="0"/>
              <a:t>течественной Войны</a:t>
            </a:r>
            <a:endParaRPr lang="ru-RU" sz="66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Балаценко Н.В.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edalww.ru/wp-content/uploads/2013/08/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285860"/>
            <a:ext cx="33904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/>
              <a:t>За отвагу </a:t>
            </a:r>
            <a:endParaRPr lang="ru-RU" sz="6000" dirty="0"/>
          </a:p>
        </p:txBody>
      </p:sp>
      <p:pic>
        <p:nvPicPr>
          <p:cNvPr id="18434" name="Picture 2" descr="&amp;Mcy;&amp;iecy;&amp;dcy;&amp;acy;&amp;lcy;&amp;softcy; «&amp;Zcy;&amp;acy; &amp;ocy;&amp;tcy;&amp;vcy;&amp;acy;&amp;gcy;&amp;ucy;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16"/>
            <a:ext cx="2328834" cy="4357718"/>
          </a:xfrm>
          <a:prstGeom prst="rect">
            <a:avLst/>
          </a:prstGeom>
          <a:noFill/>
        </p:spPr>
      </p:pic>
      <p:pic>
        <p:nvPicPr>
          <p:cNvPr id="18436" name="Picture 4" descr="&amp;Scy;&amp;acy;&amp;mcy;&amp;ycy;&amp;jcy; &amp;yucy;&amp;ncy;&amp;ycy;&amp;jcy; &amp;kcy;&amp;acy;&amp;vcy;&amp;acy;&amp;lcy;&amp;iecy;&amp;rcy; &amp;mcy;&amp;iecy;&amp;dcy;&amp;acy;&amp;lcy;&amp;icy; «&amp;Zcy;&amp;acy; &amp;ocy;&amp;tcy;&amp;vcy;&amp;acy;&amp;gcy;&amp;ucy;» - &amp;vcy;&amp;ocy;&amp;scy;&amp;pcy;&amp;icy;&amp;tcy;&amp;acy;&amp;ncy;&amp;ncy;&amp;icy;&amp;kcy; 142-&amp;gcy;&amp;ocy; &amp;Gcy;&amp;vcy;&amp;acy;&amp;rcy;&amp;dcy;&amp;iecy;&amp;jcy;&amp;scy;&amp;kcy;&amp;ocy;&amp;gcy;&amp;ocy; &amp;scy;&amp;tcy;&amp;rcy;&amp;iecy;&amp;lcy;&amp;kcy;&amp;ocy;&amp;vcy;&amp;ocy;&amp;gcy;&amp;ocy; &amp;pcy;&amp;ocy;&amp;lcy;&amp;kcy;&amp;acy; &amp;shcy;&amp;iecy;&amp;scy;&amp;tcy;&amp;icy;&amp;lcy;&amp;iecy;&amp;tcy;&amp;ncy;&amp;icy;&amp;jcy; &amp;Scy;&amp;iecy;&amp;rcy;&amp;gcy;&amp;iecy;&amp;jcy; &amp;Acy;&amp;lcy;&amp;iecy;&amp;shcy;&amp;kcy;&amp;ocy;&amp;vcy;, &amp;ucy;&amp;dcy;&amp;ocy;&amp;scy;&amp;tcy;&amp;ocy;&amp;iecy;&amp;ncy;&amp;ncy;&amp;ycy;&amp;jcy; &amp;vcy;&amp;ycy;&amp;scy;&amp;ocy;&amp;kcy;&amp;ocy;&amp;jcy; &amp;ncy;&amp;acy;&amp;gcy;&amp;rcy;&amp;acy;&amp;dcy;&amp;ycy; &amp;zcy;&amp;acy; &amp;scy;&amp;pcy;&amp;acy;&amp;scy;&amp;iecy;&amp;ncy;&amp;icy;&amp;iecy; &amp;kcy;&amp;ocy;&amp;mcy;&amp;acy;&amp;ncy;&amp;dcy;&amp;icy;&amp;rcy;&amp;acy;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0"/>
            <a:ext cx="4714876" cy="29622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29124" y="3000372"/>
            <a:ext cx="4714876" cy="3610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Самый юный кавалер медали «За отвагу» — воспитанник 142-го Гвардейского стрелкового полка шестилетний Сергей Алешков, удостоенный высокой награды за спасение командира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edalww.ru/wp-content/uploads/2013/08/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142985"/>
            <a:ext cx="73580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Медаль «За оборону Ленинграда»</a:t>
            </a:r>
            <a:endParaRPr lang="ru-RU" sz="5400" dirty="0"/>
          </a:p>
        </p:txBody>
      </p:sp>
      <p:pic>
        <p:nvPicPr>
          <p:cNvPr id="17410" name="Picture 2" descr="&amp;Mcy;&amp;iecy;&amp;dcy;&amp;acy;&amp;lcy;&amp;softcy; «&amp;Zcy;&amp;acy; &amp;ocy;&amp;bcy;&amp;ocy;&amp;rcy;&amp;ocy;&amp;ncy;&amp;ucy; &amp;Lcy;&amp;iecy;&amp;ncy;&amp;icy;&amp;ncy;&amp;gcy;&amp;rcy;&amp;acy;&amp;dcy;&amp;acy;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14620"/>
            <a:ext cx="3000364" cy="41433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71934" y="2857496"/>
            <a:ext cx="49291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Медалью «За оборону Ленинграда» награждались все участники защиты Ленинграда — как военнослужащие, так и гражданское население, содействовавшее обороне города работой на предприятиях, в учреждениях, участвовавшее в строительстве оборонительных сооружений,</a:t>
            </a:r>
            <a:endParaRPr lang="ru-RU" sz="2400" dirty="0"/>
          </a:p>
        </p:txBody>
      </p:sp>
      <p:pic>
        <p:nvPicPr>
          <p:cNvPr id="17412" name="Picture 4" descr="http://medalww.ru/wp-content/uploads/Avers-i-revers-medali-Za-oboronu-Leningrada--350x1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1790" y="0"/>
            <a:ext cx="5132210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edalww.ru/wp-content/uploads/2013/08/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357298"/>
            <a:ext cx="55721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Медаль «За оборону Севастополя»</a:t>
            </a:r>
            <a:endParaRPr lang="ru-RU" sz="4000" b="1" dirty="0"/>
          </a:p>
        </p:txBody>
      </p:sp>
      <p:pic>
        <p:nvPicPr>
          <p:cNvPr id="16386" name="Picture 2" descr="&amp;Mcy;&amp;iecy;&amp;dcy;&amp;acy;&amp;lcy;&amp;softcy; «&amp;Zcy;&amp;acy; &amp;ocy;&amp;bcy;&amp;ocy;&amp;rcy;&amp;ocy;&amp;ncy;&amp;ucy; &amp;Scy;&amp;iecy;&amp;vcy;&amp;acy;&amp;scy;&amp;tcy;&amp;ocy;&amp;pcy;&amp;ocy;&amp;lcy;&amp;yacy;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71745"/>
            <a:ext cx="2500298" cy="4286256"/>
          </a:xfrm>
          <a:prstGeom prst="rect">
            <a:avLst/>
          </a:prstGeom>
          <a:noFill/>
        </p:spPr>
      </p:pic>
      <p:pic>
        <p:nvPicPr>
          <p:cNvPr id="16388" name="Picture 4" descr="&amp;Acy;&amp;vcy;&amp;iecy;&amp;rcy;&amp;scy; &amp;icy; &amp;rcy;&amp;iecy;&amp;vcy;&amp;iecy;&amp;rcy;&amp;scy; &amp;mcy;&amp;iecy;&amp;dcy;&amp;acy;&amp;lcy;&amp;icy; «&amp;Zcy;&amp;acy; &amp;ocy;&amp;bcy;&amp;ocy;&amp;rcy;&amp;ocy;&amp;ncy;&amp;ucy; &amp;Scy;&amp;iecy;&amp;vcy;&amp;acy;&amp;scy;&amp;tcy;&amp;ocy;&amp;pcy;&amp;ocy;&amp;lcy;&amp;yacy;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4300" y="0"/>
            <a:ext cx="5119700" cy="28377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1934" y="285749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Награждались все участники обороны Севастополя — военнослужащие и гражданское население, принимавшие непосредственное участие в обороне с 5 ноября 1941 г. по 4 июля 19432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edalww.ru/wp-content/uploads/2013/08/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</p:spPr>
      </p:pic>
      <p:pic>
        <p:nvPicPr>
          <p:cNvPr id="15362" name="Picture 2" descr="&amp;Mcy;&amp;iecy;&amp;dcy;&amp;acy;&amp;lcy;&amp;softcy; «&amp;Zcy;&amp;acy; &amp;vcy;&amp;zcy;&amp;yacy;&amp;tcy;&amp;icy;&amp;iecy; &amp;Bcy;&amp;iecy;&amp;rcy;&amp;lcy;&amp;icy;&amp;ncy;&amp;acy;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54235"/>
            <a:ext cx="2571736" cy="37609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357298"/>
            <a:ext cx="56435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Медаль «За взятие Берлина» </a:t>
            </a:r>
            <a:endParaRPr lang="ru-RU" sz="5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3214686"/>
            <a:ext cx="285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Учреждена 9 июня 1945 г.</a:t>
            </a:r>
            <a:endParaRPr lang="ru-RU" b="1" dirty="0"/>
          </a:p>
        </p:txBody>
      </p:sp>
      <p:pic>
        <p:nvPicPr>
          <p:cNvPr id="15364" name="Picture 4" descr="&amp;Acy;&amp;vcy;&amp;iecy;&amp;rcy;&amp;scy; &amp;icy; &amp;rcy;&amp;iecy;&amp;vcy;&amp;iecy;&amp;rcy;&amp;scy; &amp;mcy;&amp;iecy;&amp;dcy;&amp;acy;&amp;lcy;&amp;icy; «&amp;Zcy;&amp;acy; &amp;vcy;&amp;zcy;&amp;yacy;&amp;tcy;&amp;icy;&amp;iecy; &amp;Bcy;&amp;iecy;&amp;rcy;&amp;lcy;&amp;icy;&amp;ncy;&amp;acy;»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0"/>
            <a:ext cx="4500562" cy="28574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429124" y="364331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Награждались военнослужащие — непосредственные участники героического штурма и взятия Берлина в период с 22 апреля по 2 мая 1945 г., также организаторы и руководители боевых операций при взятии данного города.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medalww.ru/wp-content/uploads/2013/08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48" y="0"/>
            <a:ext cx="9145248" cy="14287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357298"/>
            <a:ext cx="7745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Высшие степени отличия</a:t>
            </a:r>
            <a:endParaRPr lang="ru-RU" sz="5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3286124"/>
            <a:ext cx="47863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медаль «Золотая     Звезда»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33796" name="Picture 4" descr="&amp;Zcy;&amp;ocy;&amp;lcy;&amp;ocy;&amp;tcy;&amp;acy;&amp;yacy; &amp;Zcy;&amp;vcy;&amp;iecy;&amp;zcy;&amp;d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3116"/>
            <a:ext cx="3429024" cy="4714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medalww.ru/wp-content/uploads/2013/08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48" y="0"/>
            <a:ext cx="9145248" cy="1428736"/>
          </a:xfrm>
          <a:prstGeom prst="rect">
            <a:avLst/>
          </a:prstGeom>
          <a:noFill/>
        </p:spPr>
      </p:pic>
      <p:pic>
        <p:nvPicPr>
          <p:cNvPr id="3" name="Picture 4" descr="&amp;Zcy;&amp;ocy;&amp;lcy;&amp;ocy;&amp;tcy;&amp;acy;&amp;yacy; &amp;Zcy;&amp;vcy;&amp;iecy;&amp;zcy;&amp;d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3429024" cy="4714884"/>
          </a:xfrm>
          <a:prstGeom prst="rect">
            <a:avLst/>
          </a:prstGeom>
          <a:noFill/>
        </p:spPr>
      </p:pic>
      <p:pic>
        <p:nvPicPr>
          <p:cNvPr id="34818" name="Picture 2" descr="&amp;Gcy;&amp;Scy;&amp;Scy; &amp;scy;&amp;tcy;&amp;acy;&amp;rcy;&amp;shcy;&amp;icy;&amp;ncy;&amp;acy; &amp;mcy;&amp;iecy;&amp;dcy;&amp;icy;&amp;tscy;&amp;icy;&amp;ncy;&amp;scy;&amp;kcy;&amp;ocy;&amp;jcy; &amp;scy;&amp;lcy;&amp;ucy;&amp;zhcy;&amp;bcy;&amp;ycy; &amp;Zcy;&amp;icy;&amp;ncy;&amp;acy;&amp;icy;&amp;dcy;&amp;acy; &amp;Tcy;&amp;ucy;&amp;scy;&amp;ncy;&amp;ocy;&amp;lcy;&amp;ocy;&amp;bcy;&amp;ocy;&amp;vcy;&amp;acy;-&amp;Mcy;&amp;acy;&amp;rcy;&amp;chcy;&amp;iecy;&amp;ncy;&amp;kcy;&amp;ocy; (1920-1980). &amp;Zcy;&amp;acy; 8 &amp;mcy;&amp;iecy;&amp;scy;&amp;yacy;&amp;tscy;&amp;iecy;&amp;vcy; &amp;ncy;&amp;acy; &amp;fcy;&amp;rcy;&amp;ocy;&amp;ncy;&amp;tcy;&amp;iecy; &amp;vcy;&amp;ycy;&amp;ncy;&amp;iecy;&amp;scy;&amp;lcy;&amp;acy; &amp;scy; &amp;pcy;&amp;ocy;&amp;lcy;&amp;yacy; &amp;bcy;&amp;ocy;&amp;yacy; 123 &amp;rcy;&amp;acy;&amp;ncy;&amp;iecy;&amp;ncy;&amp;ycy;&amp;khcy; &amp;bcy;&amp;ocy;&amp;jcy;&amp;tscy;&amp;ocy;&amp;vcy; &amp;icy; &amp;kcy;&amp;ocy;&amp;mcy;&amp;acy;&amp;ncy;&amp;dcy;&amp;icy;&amp;rcy;&amp;ocy;&amp;vcy;. 2 &amp;fcy;&amp;iecy;&amp;vcy;&amp;rcy;&amp;acy;&amp;lcy;&amp;yacy; 1943 &amp;gcy;&amp;ocy;&amp;dcy;&amp;acy; &amp;vcy; &amp;bcy;&amp;ocy;&amp;yucy; &amp;zcy;&amp;acy; &amp;scy;&amp;tcy;&amp;acy;&amp;ncy;&amp;tscy;&amp;icy;&amp;yucy; &amp;Gcy;&amp;ocy;&amp;rcy;&amp;shcy;&amp;iecy;&amp;chcy;&amp;ncy;&amp;ocy;&amp;iecy; &amp;Kcy;&amp;ucy;&amp;rcy;&amp;scy;&amp;kcy;&amp;ocy;&amp;jcy; &amp;ocy;&amp;bcy;&amp;lcy;&amp;acy;&amp;scy;&amp;tcy;&amp;icy; &amp;bcy;&amp;ycy;&amp;lcy;&amp;acy; &amp;tcy;&amp;yacy;&amp;zhcy;&amp;iecy;&amp;lcy;&amp;ocy; &amp;rcy;&amp;acy;&amp;ncy;&amp;iecy;&amp;ncy;&amp;acy;, &amp;ocy;&amp;bcy;&amp;mcy;&amp;ocy;&amp;rcy;&amp;ocy;&amp;zhcy;&amp;iecy;&amp;ncy;&amp;acy;, &amp;dcy;&amp;iecy;&amp;ncy;&amp;softcy; &amp;pcy;&amp;rcy;&amp;ocy;&amp;lcy;&amp;iecy;&amp;zhcy;&amp;acy;&amp;lcy;&amp;acy; &amp;mcy;&amp;iecy;&amp;zhcy;&amp;dcy;&amp;ucy; &amp;tcy;&amp;rcy;&amp;ucy;&amp;pcy;&amp;ocy;&amp;vcy;. &amp;Mcy;&amp;iecy;&amp;dcy;&amp;icy;&amp;tscy;&amp;icy;&amp;ncy;&amp;scy;&amp;kcy;&amp;icy;&amp;iecy; &amp;rcy;&amp;acy;&amp;bcy;&amp;ocy;&amp;tcy;&amp;ncy;&amp;icy;&amp;kcy;&amp;icy; &amp;scy;&amp;pcy;&amp;acy;&amp;scy;&amp;lcy;&amp;icy; &amp;iecy;&amp;jcy; &amp;zhcy;&amp;icy;&amp;zcy;&amp;ncy;&amp;softcy;, &amp;khcy;&amp;ocy;&amp;tcy;&amp;yacy; &amp;ocy;&amp;ncy;&amp;acy; &amp;lcy;&amp;icy;&amp;shcy;&amp;icy;&amp;lcy;&amp;acy;&amp;scy;&amp;softcy; &amp;rcy;&amp;ucy;&amp;kcy; &amp;icy; &amp;ncy;&amp;ocy;&amp;gcy;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0"/>
            <a:ext cx="5715008" cy="36754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364331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ГСС старшина медицинской службы </a:t>
            </a:r>
            <a:r>
              <a:rPr lang="ru-RU" sz="2000" b="1" dirty="0" err="1" smtClean="0"/>
              <a:t>Туснолобова-Марченко</a:t>
            </a:r>
            <a:r>
              <a:rPr lang="ru-RU" sz="2000" b="1" dirty="0" smtClean="0"/>
              <a:t> З.М. (1920-1980). За 8 месяцев на фронте вынесла с поля боя 123 бойца. 2 февраля 1943 в бою за станцию Горшечное Курской области была тяжело ранена, обморожена. Врачи спасли ей жизнь, хотя она лишилась рук и ног.</a:t>
            </a:r>
            <a:endParaRPr lang="ru-RU" sz="2000" b="1" dirty="0"/>
          </a:p>
        </p:txBody>
      </p:sp>
      <p:pic>
        <p:nvPicPr>
          <p:cNvPr id="6" name="Picture 4" descr="&amp;Zcy;&amp;ocy;&amp;lcy;&amp;ocy;&amp;tcy;&amp;acy;&amp;yacy; &amp;Zcy;&amp;vcy;&amp;iecy;&amp;zcy;&amp;d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3429024" cy="4714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edalww.ru/wp-content/uploads/2013/08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239869"/>
          </a:xfrm>
          <a:prstGeom prst="rect">
            <a:avLst/>
          </a:prstGeom>
          <a:noFill/>
        </p:spPr>
      </p:pic>
      <p:pic>
        <p:nvPicPr>
          <p:cNvPr id="24580" name="Picture 4" descr="&amp;Gcy;&amp;Scy;&amp;Scy; &amp;gcy;&amp;vcy;&amp;acy;&amp;rcy;&amp;dcy;&amp;icy;&amp;icy; &amp;scy;&amp;iecy;&amp;rcy;&amp;zhcy;&amp;acy;&amp;ncy;&amp;tcy; &amp;Ocy;&amp;kcy;&amp;tcy;&amp;yacy;&amp;bcy;&amp;rcy;&amp;softcy;&amp;scy;&amp;kcy;&amp;acy;&amp;yacy; &amp;Mcy;.&amp;Vcy;. (1902-1944) &amp;mcy;&amp;iecy;&amp;khcy;&amp;acy;&amp;ncy;&amp;icy;&amp;kcy;-&amp;vcy;&amp;ocy;&amp;dcy;&amp;icy;&amp;tcy;&amp;iecy;&amp;lcy;&amp;softcy; &amp;tcy;&amp;acy;&amp;ncy;&amp;kcy;&amp;acy; «&amp;Bcy;&amp;ocy;&amp;iecy;&amp;vcy;&amp;acy;&amp;yacy; &amp;pcy;&amp;ocy;&amp;dcy;&amp;rcy;&amp;ucy;&amp;gcy;&amp;acy;» 2-&amp;gcy;&amp;ocy; &amp;tcy;&amp;acy;&amp;ncy;&amp;kcy;&amp;ocy;&amp;vcy;&amp;ocy;&amp;gcy;&amp;ocy; &amp;bcy;&amp;acy;&amp;tcy;&amp;acy;&amp;lcy;&amp;softcy;&amp;ocy;&amp;ncy;&amp;acy; 26-&amp;jcy; &amp;gcy;&amp;vcy;&amp;acy;&amp;rcy;&amp;dcy;&amp;iecy;&amp;jcy;&amp;scy;&amp;kcy;&amp;ocy;&amp;jcy; &amp;tcy;&amp;acy;&amp;ncy;&amp;kcy;&amp;ocy;&amp;vcy;&amp;ocy;&amp;jcy; &amp;bcy;&amp;rcy;&amp;icy;&amp;gcy;&amp;acy;&amp;dcy;&amp;ycy; 2-&amp;gcy;&amp;ocy; &amp;gcy;&amp;vcy;&amp;acy;&amp;rcy;&amp;dcy;&amp;iecy;&amp;jcy;&amp;scy;&amp;kcy;&amp;ocy;&amp;gcy;&amp;ocy; &amp;tcy;&amp;acy;&amp;ncy;&amp;kcy;&amp;ocy;&amp;vcy;&amp;ocy;&amp;gcy;&amp;ocy; &amp;kcy;&amp;ocy;&amp;rcy;&amp;pcy;&amp;ucy;&amp;scy;&amp;acy; &amp;Zcy;&amp;acy;&amp;pcy;&amp;acy;&amp;dcy;&amp;ncy;&amp;ocy;&amp;gcy;&amp;ocy; &amp;fcy;&amp;rcy;&amp;ocy;&amp;ncy;&amp;tcy;&amp;acy;. &amp;Vcy; 1941 &amp;gcy;. &amp;pcy;&amp;rcy;&amp;icy; &amp;ocy;&amp;bcy;&amp;ocy;&amp;rcy;&amp;ocy;&amp;ncy;&amp;iecy; &amp;Kcy;&amp;icy;&amp;iecy;&amp;vcy;&amp;acy; &amp;pcy;&amp;ocy;&amp;gcy;&amp;icy;&amp;bcy;, &amp;lcy;&amp;icy;&amp;chcy;&amp;ncy;&amp;ocy; &amp;vcy;&amp;ocy;&amp;zcy;&amp;gcy;&amp;lcy;&amp;acy;&amp;vcy;&amp;icy;&amp;vcy; &amp;kcy;&amp;ocy;&amp;ncy;&amp;tcy;&amp;rcy;&amp;acy;&amp;tcy;&amp;acy;&amp;kcy;&amp;ucy;, &amp;pcy;&amp;ocy;&amp;lcy;&amp;kcy;&amp;ocy;&amp;vcy;&amp;ocy;&amp;jcy; &amp;kcy;&amp;ocy;&amp;mcy;&amp;icy;&amp;scy;&amp;scy;&amp;acy;&amp;rcy; 206-&amp;jcy; &amp;scy;&amp;tcy;&amp;rcy;&amp;iecy;&amp;lcy;&amp;kcy;&amp;ocy;&amp;vcy;&amp;ocy;&amp;jcy; &amp;dcy;&amp;icy;&amp;vcy;&amp;icy;&amp;zcy;&amp;icy;&amp;icy; &amp;Ocy;&amp;kcy;&amp;tcy;&amp;yacy;&amp;bcy;&amp;rcy;&amp;softcy;&amp;scy;&amp;kcy;&amp;icy;&amp;jcy; &amp;Icy;.&amp;Fcy;. &amp;Ucy;&amp;zcy;&amp;ncy;&amp;acy;&amp;vcy; &amp;ocy; &amp;scy;&amp;mcy;&amp;iecy;&amp;rcy;&amp;tcy;&amp;icy; &amp;mcy;&amp;ucy;&amp;zhcy;&amp;acy;, &amp;Mcy;&amp;acy;&amp;rcy;&amp;icy;&amp;yacy; &amp;Vcy;&amp;acy;&amp;scy;&amp;icy;&amp;lcy;&amp;softcy;&amp;iecy;&amp;vcy;&amp;ncy;&amp;acy; &amp;Ocy;&amp;kcy;&amp;tcy;&amp;yacy;&amp;bcy;&amp;rcy;&amp;softcy;&amp;scy;&amp;kcy;&amp;acy;&amp;yacy; &amp;pcy;&amp;ocy;&amp;kcy;&amp;lcy;&amp;yacy;&amp;lcy;&amp;acy;&amp;scy;&amp;softcy; &amp;ocy;&amp;tcy;&amp;ocy;&amp;mcy;&amp;scy;&amp;tcy;&amp;icy;&amp;tcy;&amp;softcy; &amp;fcy;&amp;acy;&amp;shcy;&amp;icy;&amp;scy;&amp;tcy;&amp;acy;&amp;mcy;. &amp;Ncy;&amp;acy; &amp;scy;&amp;ocy;&amp;bcy;&amp;scy;&amp;tcy;&amp;vcy;&amp;iecy;&amp;ncy;&amp;ncy;&amp;ycy;&amp;iecy; &amp;scy;&amp;rcy;&amp;iecy;&amp;dcy;&amp;scy;&amp;tcy;&amp;vcy;&amp;acy; &amp;pcy;&amp;ocy;&amp;scy;&amp;tcy;&amp;rcy;&amp;ocy;&amp;icy;&amp;lcy;&amp;acy; &amp;tcy;&amp;acy;&amp;ncy;&amp;kcy; &quot;&amp;Bcy;&amp;ocy;&amp;iecy;&amp;vcy;&amp;acy;&amp;yacy; &amp;Pcy;&amp;ocy;&amp;dcy;&amp;rcy;&amp;ucy;&amp;gcy;&amp;acy;&quot; &amp;icy; &amp;pcy;&amp;ocy;&amp;scy;&amp;lcy;&amp;iecy; &amp;ocy;&amp;kcy;&amp;ocy;&amp;ncy;&amp;chcy;&amp;acy;&amp;ncy;&amp;icy;&amp;yacy; &amp;Ocy;&amp;mcy;&amp;scy;&amp;kcy;&amp;ocy;&amp;gcy;&amp;ocy; &amp;tcy;&amp;acy;&amp;ncy;&amp;kcy;&amp;ocy;&amp;vcy;&amp;ocy;&amp;gcy;&amp;ocy; &amp;ucy;&amp;chcy;&amp;icy;&amp;lcy;&amp;icy;&amp;shchcy;&amp;acy; &amp;ncy;&amp;acy; &amp;scy;&amp;vcy;&amp;ocy;&amp;iecy;&amp;mcy; &amp;tcy;&amp;acy;&amp;ncy;&amp;kcy;&amp;iecy; &amp;scy;&amp;rcy;&amp;acy;&amp;zhcy;&amp;acy;&amp;lcy;&amp;acy;&amp;scy;&amp;softcy; &amp;ncy;&amp;acy; &amp;Zcy;&amp;acy;&amp;pcy;&amp;acy;&amp;dcy;&amp;ncy;&amp;ocy;&amp;mcy; &amp;fcy;&amp;rcy;&amp;ocy;&amp;ncy;&amp;tcy;&amp;iecy;. &amp;Ucy;&amp;mcy;&amp;iecy;&amp;rcy;&amp;lcy;&amp;acy; &amp;ocy;&amp;tcy; &amp;rcy;&amp;acy;&amp;ncy;. &amp;Tcy;&amp;acy;&amp;ncy;&amp;kcy; &quot;&amp;Bcy;&amp;ocy;&amp;iecy;&amp;vcy;&amp;acy;&amp;yacy; &amp;pcy;&amp;ocy;&amp;dcy;&amp;rcy;&amp;ucy;&amp;gcy;&amp;acy;&quot; &amp;ocy;&amp;scy;&amp;tcy;&amp;acy;&amp;vcy;&amp;acy;&amp;lcy;&amp;scy;&amp;yacy; &amp;vcy; &amp;scy;&amp;tcy;&amp;rcy;&amp;ocy;&amp;yucy; &amp;dcy;&amp;ocy; &amp;Pcy;&amp;ocy;&amp;bcy;&amp;iecy;&amp;dcy;&amp;ycy;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28926" cy="455273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28926" y="1428736"/>
            <a:ext cx="6215074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/>
              <a:t>ГСС гвардии сержант Октябрьская М.В. (1902-1944) механик-водитель танка «Боевая подруга». В 1941 при обороне Киева погиб, возглавив контратаку, полковой комиссар 206-й стрелковой дивизии Октябрьский И.Ф. Узнав о смерти мужа, Мария Васильевна Октябрьская поклялась отомстить фашистам. На собственные средства построила танк «Боевая Подруга» и после окончания Омского танкового училища на своем танке сражалась на Западном фронте. Умерла от ран. Танк «Боевая подруга» оставался в строю до Победы.</a:t>
            </a:r>
            <a:endParaRPr lang="ru-RU" sz="2400" b="1" dirty="0"/>
          </a:p>
        </p:txBody>
      </p:sp>
      <p:pic>
        <p:nvPicPr>
          <p:cNvPr id="24582" name="Picture 6" descr="http://medalww.ru/wp-content/uploads/Zolotaya-Zvezda-167x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379521"/>
            <a:ext cx="2928958" cy="526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edalww.ru/wp-content/uploads/2013/08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9396"/>
            <a:ext cx="9144000" cy="2239869"/>
          </a:xfrm>
          <a:prstGeom prst="rect">
            <a:avLst/>
          </a:prstGeom>
          <a:noFill/>
        </p:spPr>
      </p:pic>
      <p:pic>
        <p:nvPicPr>
          <p:cNvPr id="37890" name="Picture 2" descr="http://medalww.ru/wp-content/uploads/Nadporuchik-Otakar-YArosh-Otakar-Jaro--228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6455"/>
            <a:ext cx="3214678" cy="422983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14646" y="2143116"/>
            <a:ext cx="592935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Надпоручик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Отакар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Ярош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Otakar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Jaroš</a:t>
            </a:r>
            <a:r>
              <a:rPr lang="ru-RU" sz="2400" b="1" dirty="0" smtClean="0"/>
              <a:t>) — командир 1-й роты 1-го отдельного чехословацкого пехотного батальона в составе 25-й гвардейской стрелковой дивизии 3-й танковой армии Воронежского фронта, первый из иностранных воинов, удостоенный звания Герой Советского Союза (посмертно). 8 марта 1943 г. у села </a:t>
            </a:r>
            <a:r>
              <a:rPr lang="ru-RU" sz="2400" b="1" dirty="0" err="1" smtClean="0"/>
              <a:t>Соколово</a:t>
            </a:r>
            <a:r>
              <a:rPr lang="ru-RU" sz="2400" b="1" dirty="0" smtClean="0"/>
              <a:t> Харьковской обл. бойцы роты </a:t>
            </a:r>
            <a:r>
              <a:rPr lang="ru-RU" sz="2400" b="1" dirty="0" err="1" smtClean="0"/>
              <a:t>Отакара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Яроша</a:t>
            </a:r>
            <a:r>
              <a:rPr lang="ru-RU" sz="2400" b="1" dirty="0" smtClean="0"/>
              <a:t> подбили 19 танков и 6 бронетранспортёров с автоматчиками, уничтожили около 300 солдат и офицеров.</a:t>
            </a:r>
            <a:endParaRPr lang="ru-RU" sz="2400" b="1" dirty="0"/>
          </a:p>
        </p:txBody>
      </p:sp>
      <p:pic>
        <p:nvPicPr>
          <p:cNvPr id="5" name="Picture 6" descr="http://medalww.ru/wp-content/uploads/Zolotaya-Zvezda-167x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379521"/>
            <a:ext cx="2928958" cy="526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edalww.ru/wp-content/uploads/2013/08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9396"/>
            <a:ext cx="9144000" cy="2239869"/>
          </a:xfrm>
          <a:prstGeom prst="rect">
            <a:avLst/>
          </a:prstGeom>
          <a:noFill/>
        </p:spPr>
      </p:pic>
      <p:pic>
        <p:nvPicPr>
          <p:cNvPr id="38914" name="Picture 2" descr="http://medalww.ru/wp-content/uploads/Nagrudny-j-znak-Gvardiya-237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7891"/>
            <a:ext cx="3357586" cy="42501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357298"/>
            <a:ext cx="578644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Нагрудные знаки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71802" y="2143116"/>
            <a:ext cx="37861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Знак «Гвардия»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948690"/>
            <a:ext cx="4572000" cy="590931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ru-RU" b="1" dirty="0" smtClean="0"/>
              <a:t>Советская гвардия появилась в период тяжелейших оборонительных сражений лета и осени 1941 г. под Смоленском. В приказе № 308 Ставки Верховного Главнокомандования от 18 сентября говорилось: «В многочисленных боях за нашу Советскую Родину против гитлеровских орд фашистской Германии 100, 127, 153 и 161-я стрелковые дивизии показали образцы мужества, отваги, дисциплины и организованности. В трудных условиях борьбы эти дивизии неоднократно наносили жестокие поражения немецко-фашистским войскам, обращали их в бегство, наводили на них ужас». Перечисленные в приказе дивизии, отличившиеся в боях с врагом, были переименованы соответственно в 1, 2, 3 и 4-ю гвардейские. Им вручили особые гвардейские знамена с портретом В.И. Ленина.</a:t>
            </a:r>
            <a:endParaRPr lang="ru-RU" b="1" dirty="0"/>
          </a:p>
        </p:txBody>
      </p:sp>
      <p:pic>
        <p:nvPicPr>
          <p:cNvPr id="38916" name="Picture 4" descr="http://medalww.ru/wp-content/uploads/Znak-Gvardiya-2-350x2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857496"/>
            <a:ext cx="4140308" cy="2566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edalww.ru/wp-content/uploads/2013/08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9396"/>
            <a:ext cx="9144000" cy="2239869"/>
          </a:xfrm>
          <a:prstGeom prst="rect">
            <a:avLst/>
          </a:prstGeom>
          <a:noFill/>
        </p:spPr>
      </p:pic>
      <p:pic>
        <p:nvPicPr>
          <p:cNvPr id="39938" name="Picture 2" descr="&amp;Gcy;&amp;Scy;&amp;Scy; &amp;Mcy;&amp;acy;&amp;rcy;&amp;icy;&amp;yacy; &amp;Icy;&amp;vcy;&amp;acy;&amp;ncy;&amp;ocy;&amp;vcy;&amp;ncy;&amp;acy; &amp;Dcy;&amp;ocy;&amp;lcy;&amp;icy;&amp;n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142984"/>
            <a:ext cx="6829086" cy="45120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5715016"/>
            <a:ext cx="7215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ГСС Мария Ивановна Долина</a:t>
            </a:r>
            <a:endParaRPr lang="ru-RU" sz="4000" dirty="0"/>
          </a:p>
        </p:txBody>
      </p:sp>
      <p:pic>
        <p:nvPicPr>
          <p:cNvPr id="6" name="Picture 4" descr="&amp;Zcy;&amp;ocy;&amp;lcy;&amp;ocy;&amp;tcy;&amp;acy;&amp;yacy; &amp;Zcy;&amp;vcy;&amp;iecy;&amp;zcy;&amp;dcy;&amp;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479" y="0"/>
            <a:ext cx="1714521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edalww.ru/wp-content/uploads/2013/08/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71670" y="1785926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/>
              <a:t>Награда — это признание заслуг человека, его полезной деятельности, благородных поступков. Это символ смелости и мужества, проявленных в интересах государства.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edalww.ru/wp-content/uploads/2013/08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9396"/>
            <a:ext cx="9144000" cy="2239869"/>
          </a:xfrm>
          <a:prstGeom prst="rect">
            <a:avLst/>
          </a:prstGeom>
          <a:noFill/>
        </p:spPr>
      </p:pic>
      <p:pic>
        <p:nvPicPr>
          <p:cNvPr id="40962" name="Picture 2" descr="&amp;Scy;&amp;iecy;&amp;mcy;&amp;softcy;&amp;yacy; &amp;pcy;&amp;acy;&amp;rcy;&amp;tcy;&amp;icy;&amp;zcy;&amp;acy;&amp;ncy;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5715000" cy="39814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43042" y="5429264"/>
            <a:ext cx="6072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Семья партизан.</a:t>
            </a:r>
            <a:endParaRPr lang="ru-RU" sz="5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0"/>
            <a:ext cx="4572000" cy="36933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ru-RU" dirty="0" smtClean="0"/>
              <a:t>Медаль «Партизану Отечественной войны»</a:t>
            </a:r>
            <a:endParaRPr lang="ru-RU" dirty="0"/>
          </a:p>
        </p:txBody>
      </p:sp>
      <p:pic>
        <p:nvPicPr>
          <p:cNvPr id="40964" name="Picture 4" descr="&amp;Mcy;&amp;iecy;&amp;dcy;&amp;acy;&amp;lcy;&amp;softcy; «&amp;Pcy;&amp;acy;&amp;rcy;&amp;tcy;&amp;icy;&amp;zcy;&amp;acy;&amp;ncy;&amp;ucy; &amp;Ocy;&amp;tcy;&amp;iecy;&amp;chcy;&amp;iecy;&amp;scy;&amp;tcy;&amp;vcy;&amp;iecy;&amp;ncy;&amp;ncy;&amp;ocy;&amp;jcy; &amp;vcy;&amp;ocy;&amp;jcy;&amp;ncy;&amp;ycy;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57166"/>
            <a:ext cx="3786182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edalww.ru/wp-content/uploads/2013/08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9396"/>
            <a:ext cx="9144000" cy="223986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214554"/>
            <a:ext cx="52863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Боевые награды — ярчайшие памятники нашей военной истории, напоминающие о славных страницах борьбы с врагами Отечества.</a:t>
            </a:r>
            <a:endParaRPr lang="ru-RU" sz="3600" dirty="0"/>
          </a:p>
        </p:txBody>
      </p:sp>
      <p:pic>
        <p:nvPicPr>
          <p:cNvPr id="41986" name="Picture 2" descr="http://chaltlib.ru/images/medali/8.jpg"/>
          <p:cNvPicPr>
            <a:picLocks noChangeAspect="1" noChangeArrowheads="1"/>
          </p:cNvPicPr>
          <p:nvPr/>
        </p:nvPicPr>
        <p:blipFill>
          <a:blip r:embed="rId3"/>
          <a:srcRect r="49285" b="-5505"/>
          <a:stretch>
            <a:fillRect/>
          </a:stretch>
        </p:blipFill>
        <p:spPr bwMode="auto">
          <a:xfrm>
            <a:off x="5786446" y="-142900"/>
            <a:ext cx="1690708" cy="3286148"/>
          </a:xfrm>
          <a:prstGeom prst="rect">
            <a:avLst/>
          </a:prstGeom>
          <a:noFill/>
        </p:spPr>
      </p:pic>
      <p:pic>
        <p:nvPicPr>
          <p:cNvPr id="41988" name="Picture 4" descr="http://chaltlib.ru/images/medali/6.jpg"/>
          <p:cNvPicPr>
            <a:picLocks noChangeAspect="1" noChangeArrowheads="1"/>
          </p:cNvPicPr>
          <p:nvPr/>
        </p:nvPicPr>
        <p:blipFill>
          <a:blip r:embed="rId4"/>
          <a:srcRect r="50714" b="-1352"/>
          <a:stretch>
            <a:fillRect/>
          </a:stretch>
        </p:blipFill>
        <p:spPr bwMode="auto">
          <a:xfrm>
            <a:off x="7500926" y="428604"/>
            <a:ext cx="1643074" cy="2857520"/>
          </a:xfrm>
          <a:prstGeom prst="rect">
            <a:avLst/>
          </a:prstGeom>
          <a:noFill/>
        </p:spPr>
      </p:pic>
      <p:pic>
        <p:nvPicPr>
          <p:cNvPr id="41990" name="Picture 6" descr="http://chaltlib.ru/images/medali/4.jpg"/>
          <p:cNvPicPr>
            <a:picLocks noChangeAspect="1" noChangeArrowheads="1"/>
          </p:cNvPicPr>
          <p:nvPr/>
        </p:nvPicPr>
        <p:blipFill>
          <a:blip r:embed="rId5"/>
          <a:srcRect r="50714" b="3145"/>
          <a:stretch>
            <a:fillRect/>
          </a:stretch>
        </p:blipFill>
        <p:spPr bwMode="auto">
          <a:xfrm>
            <a:off x="5286380" y="3286124"/>
            <a:ext cx="1643074" cy="2786082"/>
          </a:xfrm>
          <a:prstGeom prst="rect">
            <a:avLst/>
          </a:prstGeom>
          <a:noFill/>
        </p:spPr>
      </p:pic>
      <p:pic>
        <p:nvPicPr>
          <p:cNvPr id="41992" name="Picture 8" descr="http://chaltlib.ru/images/medali/10.jpg"/>
          <p:cNvPicPr>
            <a:picLocks noChangeAspect="1" noChangeArrowheads="1"/>
          </p:cNvPicPr>
          <p:nvPr/>
        </p:nvPicPr>
        <p:blipFill>
          <a:blip r:embed="rId6"/>
          <a:srcRect r="50714" b="1315"/>
          <a:stretch>
            <a:fillRect/>
          </a:stretch>
        </p:blipFill>
        <p:spPr bwMode="auto">
          <a:xfrm>
            <a:off x="7286644" y="3214686"/>
            <a:ext cx="1643074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edalww.ru/wp-content/uploads/2013/08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9396"/>
            <a:ext cx="9144000" cy="2239869"/>
          </a:xfrm>
          <a:prstGeom prst="rect">
            <a:avLst/>
          </a:prstGeom>
          <a:noFill/>
        </p:spPr>
      </p:pic>
      <p:pic>
        <p:nvPicPr>
          <p:cNvPr id="35842" name="Picture 2" descr="&amp;Pcy;&amp;acy;&amp;rcy;&amp;acy;&amp;dcy; &amp;Pcy;&amp;ocy;&amp;bcy;&amp;iecy;&amp;dcy;&amp;ycy;. &amp;Pcy;&amp;ocy;&amp;vcy;&amp;iecy;&amp;rcy;&amp;zhcy;&amp;iecy;&amp;ncy;&amp;ncy;&amp;ycy;&amp;iecy; &amp;shcy;&amp;tcy;&amp;acy;&amp;ncy;&amp;dcy;&amp;acy;&amp;rcy;&amp;tcy;&amp;ycy; &amp;gcy;&amp;icy;&amp;tcy;&amp;lcy;&amp;iecy;&amp;rcy;&amp;ocy;&amp;vcy;&amp;scy;&amp;kcy;&amp;icy;&amp;khcy; &amp;vcy;&amp;ocy;&amp;jcy;&amp;scy;&amp;kcy; 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500174"/>
            <a:ext cx="7620000" cy="51149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71670" y="214290"/>
            <a:ext cx="4572000" cy="10156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ru-RU" sz="2000" b="1" dirty="0" smtClean="0"/>
              <a:t>Парад Победы. Советские солдаты с поверженными штандартами гитлеровских войск.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edalww.ru/wp-content/uploads/2013/08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9396"/>
            <a:ext cx="9144000" cy="223986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00166" y="2214554"/>
            <a:ext cx="67151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atin typeface="Arial Black" pitchFamily="34" charset="0"/>
              </a:rPr>
              <a:t>Вечная слава героям !</a:t>
            </a:r>
            <a:endParaRPr lang="ru-RU" sz="7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Информационная поддержка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6430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Источник: </a:t>
            </a:r>
            <a:r>
              <a:rPr lang="ru-RU" dirty="0" smtClean="0">
                <a:hlinkClick r:id="rId2"/>
              </a:rPr>
              <a:t>http://medalww.ru/</a:t>
            </a:r>
            <a:r>
              <a:rPr lang="ru-RU" dirty="0" smtClean="0"/>
              <a:t> Боевые награды ВОВ © </a:t>
            </a:r>
            <a:r>
              <a:rPr lang="ru-RU" dirty="0" err="1" smtClean="0"/>
              <a:t>medalww.ru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571744"/>
            <a:ext cx="2783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http://waralbum.ru/13118/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edalww.ru/wp-content/uploads/2013/08/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1714488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Высшие степени отличия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2428868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О</a:t>
            </a:r>
            <a:r>
              <a:rPr lang="ru-RU" sz="4800" dirty="0" smtClean="0"/>
              <a:t>рдена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3214686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Медали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4000504"/>
            <a:ext cx="4680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Нагрудные знаки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edalww.ru/wp-content/uploads/2013/08/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786058"/>
            <a:ext cx="392909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В период ВОВ было учреждено 11 орденов СССР.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000232" y="1357298"/>
            <a:ext cx="5500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/>
              <a:t>О</a:t>
            </a:r>
            <a:r>
              <a:rPr lang="ru-RU" sz="8000" dirty="0" smtClean="0"/>
              <a:t>рдена</a:t>
            </a:r>
            <a:endParaRPr lang="ru-RU" sz="8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2643182"/>
            <a:ext cx="34290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орден «Победа»( 1943г.)                                 орден Суворова (1942г.) орден Ушакова (1944г.)   орден Кутузова (1942г.)  орден Нахимова (1944г.)  орден Александра Невского (1942г.)                                  орден Отечественной войны (1942г.)                                 орден Славы (1943г.)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edalww.ru/wp-content/uploads/2013/08/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</p:spPr>
      </p:pic>
      <p:pic>
        <p:nvPicPr>
          <p:cNvPr id="23554" name="Picture 2" descr="&amp;Ocy;&amp;rcy;&amp;dcy;&amp;iecy;&amp;ncy; &amp;Ocy;&amp;tcy;&amp;iecy;&amp;chcy;&amp;iecy;&amp;scy;&amp;tcy;&amp;vcy;&amp;iecy;&amp;ncy;&amp;ncy;&amp;ocy;&amp;jcy; &amp;vcy;&amp;ocy;&amp;jcy;&amp;ncy;&amp;ycy;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2857500" cy="2857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488" y="128586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Орден Отечественной войны. Учреждён 20 мая 1942 г.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3000372"/>
            <a:ext cx="52864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Хорошо известен подвиг летчика Гастелло, направившего подбитый самолет в скопление вражеской бронетехники. Командиру экипажа бомбардировщика 207-го авиаполка 42-й бомбардировочной авиадивизии капитану Гастелло Н.Ф. за данный подвиг посмертно присвоено звание ГСС.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edalww.ru/wp-content/uploads/2013/08/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</p:spPr>
      </p:pic>
      <p:pic>
        <p:nvPicPr>
          <p:cNvPr id="22530" name="Picture 2" descr="&amp;Ocy;&amp;rcy;&amp;dcy;&amp;iecy;&amp;ncy; &amp;Scy;&amp;lcy;&amp;acy;&amp;vcy;&amp;y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1678"/>
            <a:ext cx="5000625" cy="33528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128586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Орден Славы  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22532" name="Picture 4" descr="&amp;Pcy;&amp;ocy;&amp;lcy;&amp;ncy;&amp;ycy;&amp;jcy; &amp;kcy;&amp;acy;&amp;vcy;&amp;acy;&amp;lcy;&amp;iecy;&amp;rcy; &amp;ocy;&amp;rcy;&amp;dcy;&amp;iecy;&amp;ncy;&amp;acy; &amp;Scy;&amp;lcy;&amp;acy;&amp;vcy;&amp;ycy; &amp;gcy;&amp;vcy;&amp;acy;&amp;rcy;&amp;dcy;&amp;icy;&amp;icy; &amp;scy;&amp;tcy;&amp;acy;&amp;rcy;&amp;shcy;&amp;icy;&amp;ncy;&amp;acy; &amp;Icy;&amp;vcy;&amp;acy;&amp;ncy;&amp;ocy;&amp;vcy; &amp;Vcy;.&amp;Scy;. (1924-1994) &amp;kcy;&amp;ocy;&amp;mcy;&amp;acy;&amp;ncy;&amp;dcy;&amp;icy;&amp;rcy; &amp;ocy;&amp;tcy;&amp;dcy;&amp;iecy;&amp;lcy;&amp;iecy;&amp;ncy;&amp;icy;&amp;yacy; &amp;rcy;&amp;acy;&amp;zcy;&amp;vcy;&amp;iecy;&amp;dcy;&amp;kcy;&amp;icy; 190-&amp;gcy;&amp;ocy; &amp;gcy;&amp;vcy;&amp;acy;&amp;rcy;&amp;dcy;&amp;iecy;&amp;jcy;&amp;scy;&amp;kcy;&amp;ocy;&amp;gcy;&amp;ocy; &amp;scy;&amp;tcy;&amp;rcy;&amp;iecy;&amp;lcy;&amp;kcy;&amp;ocy;&amp;vcy;&amp;ocy;&amp;gcy;&amp;ocy; &amp;pcy;&amp;ocy;&amp;lcy;&amp;kcy;&amp;acy; 63-&amp;jcy; &amp;gcy;&amp;vcy;&amp;acy;&amp;rcy;&amp;dcy;&amp;iecy;&amp;jcy;&amp;scy;&amp;kcy;&amp;ocy;&amp;jcy; &amp;scy;&amp;tcy;&amp;rcy;&amp;iecy;&amp;lcy;&amp;kcy;&amp;ocy;&amp;vcy;&amp;ocy;&amp;jcy; &amp;dcy;&amp;icy;&amp;vcy;&amp;icy;&amp;zcy;&amp;icy;&amp;icy; 2-&amp;jcy; &amp;ucy;&amp;dcy;&amp;acy;&amp;rcy;&amp;ncy;&amp;ocy;&amp;jcy; &amp;acy;&amp;rcy;&amp;mcy;&amp;icy;&amp;icy; &amp;Lcy;&amp;iecy;&amp;ncy;&amp;icy;&amp;ncy;&amp;gcy;&amp;rcy;&amp;acy;&amp;dcy;&amp;scy;&amp;kcy;&amp;ocy;&amp;gcy;&amp;ocy; &amp;fcy;&amp;rcy;&amp;ocy;&amp;ncy;&amp;tcy;&amp;acy;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7" y="-14293"/>
            <a:ext cx="5143504" cy="308610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00496" y="3071810"/>
            <a:ext cx="5143504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/>
              <a:t>Полный кавалер ордена Славы гвардии старшина Иванов В.С. (1924-1994) командир отделения разведки 190-го гвардейского стрелкового полка 63-й гвардейской стрелковой дивизии 2-й ударной армии Ленинградского фронта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edalww.ru/wp-content/uploads/2013/08/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</p:spPr>
      </p:pic>
      <p:pic>
        <p:nvPicPr>
          <p:cNvPr id="21506" name="Picture 2" descr="&amp;Ocy;&amp;rcy;&amp;dcy;&amp;iecy;&amp;ncy; &amp;Scy;&amp;lcy;&amp;acy;&amp;vcy;&amp;y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1678"/>
            <a:ext cx="5000625" cy="41434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357299"/>
            <a:ext cx="457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Орден Славы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3143248"/>
            <a:ext cx="4572000" cy="34778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ru-RU" sz="2000" b="1" dirty="0" smtClean="0"/>
              <a:t>Снайпер ст. сержант Роза </a:t>
            </a:r>
            <a:r>
              <a:rPr lang="ru-RU" sz="2000" b="1" dirty="0" err="1" smtClean="0"/>
              <a:t>Шанина</a:t>
            </a:r>
            <a:r>
              <a:rPr lang="ru-RU" sz="2000" b="1" dirty="0" smtClean="0"/>
              <a:t> (1924-1945).В действующих войсках со 2 апреля 1944 года. На счету 54 подтверждённых уничтоженных солдат и офицеров, среди которых 12 снайперов, трое пленных солдат противника. Кавалер орденов Славы 2 и 3 степени. Погибла в бою 28 января 1945 года в 3 км юго-восточнее деревни </a:t>
            </a:r>
            <a:r>
              <a:rPr lang="ru-RU" sz="2000" b="1" dirty="0" err="1" smtClean="0"/>
              <a:t>Ильмсдорф</a:t>
            </a:r>
            <a:r>
              <a:rPr lang="ru-RU" sz="2000" b="1" dirty="0" smtClean="0"/>
              <a:t>, округ </a:t>
            </a:r>
            <a:r>
              <a:rPr lang="ru-RU" sz="2000" b="1" dirty="0" err="1" smtClean="0"/>
              <a:t>Рихау</a:t>
            </a:r>
            <a:r>
              <a:rPr lang="ru-RU" sz="2000" b="1" dirty="0" smtClean="0"/>
              <a:t>, Восточная Пруссия.</a:t>
            </a:r>
            <a:endParaRPr lang="ru-RU" sz="2000" b="1" dirty="0"/>
          </a:p>
        </p:txBody>
      </p:sp>
      <p:pic>
        <p:nvPicPr>
          <p:cNvPr id="21508" name="Picture 4" descr="&amp;Scy;&amp;ncy;&amp;acy;&amp;jcy;&amp;pcy;&amp;iecy;&amp;rcy; &amp;scy;&amp;tcy;. &amp;scy;&amp;iecy;&amp;rcy;&amp;zhcy;&amp;acy;&amp;ncy;&amp;tcy; &amp;Rcy;&amp;ocy;&amp;zcy;&amp;acy; &amp;SHcy;&amp;acy;&amp;ncy;&amp;icy;&amp;ncy;&amp;acy; (1924-1945).&amp;Vcy; &amp;dcy;&amp;iecy;&amp;jcy;&amp;scy;&amp;tcy;&amp;vcy;&amp;ucy;&amp;yucy;&amp;shchcy;&amp;icy;&amp;khcy; &amp;vcy;&amp;ocy;&amp;jcy;&amp;scy;&amp;kcy;&amp;acy;&amp;khcy; &amp;scy;&amp;ocy; 2 &amp;acy;&amp;pcy;&amp;rcy;&amp;iecy;&amp;lcy;&amp;yacy; 1944 &amp;gcy;&amp;ocy;&amp;dcy;&amp;acy;. &amp;Ncy;&amp;acy; &amp;scy;&amp;chcy;&amp;iecy;&amp;tcy;&amp;ucy; 54 &amp;pcy;&amp;ocy;&amp;dcy;&amp;tcy;&amp;vcy;&amp;iecy;&amp;rcy;&amp;zhcy;&amp;dcy;&amp;iocy;&amp;ncy;&amp;ncy;&amp;ycy;&amp;khcy; &amp;ucy;&amp;ncy;&amp;icy;&amp;chcy;&amp;tcy;&amp;ocy;&amp;zhcy;&amp;iecy;&amp;ncy;&amp;ncy;&amp;ycy;&amp;khcy; &amp;scy;&amp;ocy;&amp;lcy;&amp;dcy;&amp;acy;&amp;tcy; &amp;icy; &amp;ocy;&amp;fcy;&amp;icy;&amp;tscy;&amp;iecy;&amp;rcy;&amp;ocy;&amp;vcy;, &amp;scy;&amp;rcy;&amp;iecy;&amp;dcy;&amp;icy; &amp;kcy;&amp;ocy;&amp;tcy;&amp;ocy;&amp;rcy;&amp;ycy;&amp;khcy; 12 &amp;scy;&amp;ncy;&amp;acy;&amp;jcy;&amp;pcy;&amp;iecy;&amp;rcy;&amp;ocy;&amp;vcy;, &amp;tcy;&amp;rcy;&amp;ocy;&amp;iecy; &amp;pcy;&amp;lcy;&amp;iecy;&amp;ncy;&amp;ncy;&amp;ycy;&amp;khcy; &amp;scy;&amp;ocy;&amp;lcy;&amp;dcy;&amp;acy;&amp;tcy; &amp;pcy;&amp;rcy;&amp;ocy;&amp;tcy;&amp;icy;&amp;vcy;&amp;ncy;&amp;icy;&amp;kcy;&amp;acy;. &amp;Kcy;&amp;acy;&amp;vcy;&amp;acy;&amp;lcy;&amp;iecy;&amp;rcy; &amp;ocy;&amp;rcy;&amp;dcy;&amp;iecy;&amp;ncy;&amp;ocy;&amp;vcy; &amp;Scy;&amp;lcy;&amp;acy;&amp;vcy;&amp;ycy; 2 &amp;icy; 3 &amp;scy;&amp;tcy;&amp;iecy;&amp;pcy;&amp;iecy;&amp;ncy;&amp;icy;. &amp;Pcy;&amp;ocy;&amp;gcy;&amp;icy;&amp;bcy;&amp;lcy;&amp;acy; &amp;vcy; &amp;bcy;&amp;ocy;&amp;yucy; 28 &amp;yacy;&amp;ncy;&amp;vcy;&amp;acy;&amp;rcy;&amp;yacy; 1945 &amp;gcy;&amp;ocy;&amp;dcy;&amp;acy; &amp;vcy; 3 &amp;kcy;&amp;mcy; &amp;yucy;&amp;gcy;&amp;ocy;-&amp;vcy;&amp;ocy;&amp;scy;&amp;tcy;&amp;ocy;&amp;chcy;&amp;ncy;&amp;iecy;&amp;iecy; &amp;dcy;&amp;iecy;&amp;rcy;&amp;iecy;&amp;vcy;&amp;ncy;&amp;icy; &amp;Icy;&amp;lcy;&amp;softcy;&amp;mcy;&amp;scy;&amp;dcy;&amp;ocy;&amp;rcy;&amp;fcy;, &amp;ocy;&amp;kcy;&amp;rcy;&amp;ucy;&amp;gcy; &amp;Rcy;&amp;icy;&amp;khcy;&amp;acy;&amp;ucy;, &amp;Vcy;&amp;ocy;&amp;scy;&amp;tcy;&amp;ocy;&amp;chcy;&amp;ncy;&amp;acy;&amp;yacy; &amp;Pcy;&amp;rcy;&amp;ucy;&amp;scy;&amp;scy;&amp;icy;&amp;yacy;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0"/>
            <a:ext cx="4429124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edalww.ru/wp-content/uploads/2013/08/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1357298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Орден «Победа»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20482" name="Picture 2" descr="&amp;Ocy;&amp;rcy;&amp;dcy;&amp;iecy;&amp;ncy; &amp;Pcy;&amp;ocy;&amp;bcy;&amp;iecy;&amp;d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3857652" cy="405382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00496" y="3072348"/>
            <a:ext cx="4572000" cy="378565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ru-RU" sz="2400" b="1" dirty="0" smtClean="0"/>
              <a:t>10 апреля 1944 г. орден №1 был вручен командующему 1-м Украинским фронтом Маршалу Советского Союза Жукову Г.К. за освобождение правобережной Украины. 2-ой орден «Победа” Жуков получил, будучи командующим 1-м Белорусским фронтом, 30 марта 1945 года (за взятие Берлина).</a:t>
            </a:r>
            <a:endParaRPr lang="ru-RU" sz="2400" b="1" dirty="0"/>
          </a:p>
        </p:txBody>
      </p:sp>
      <p:pic>
        <p:nvPicPr>
          <p:cNvPr id="20484" name="Picture 4" descr="&amp;Dcy;&amp;vcy;&amp;acy;&amp;zhcy;&amp;dcy;&amp;ycy; &amp;kcy;&amp;acy;&amp;vcy;&amp;acy;&amp;lcy;&amp;iecy;&amp;rcy; &amp;ocy;&amp;rcy;&amp;dcy;&amp;iecy;&amp;ncy;&amp;acy; &quot;&amp;Pcy;&amp;ocy;&amp;bcy;&amp;iecy;&amp;dcy;&amp;acy;&quot; &amp;Mcy;&amp;acy;&amp;rcy;&amp;shcy;&amp;acy;&amp;lcy; &amp;Scy;&amp;ocy;&amp;vcy;&amp;iecy;&amp;tcy;&amp;scy;&amp;kcy;&amp;ocy;&amp;gcy;&amp;ocy; &amp;Scy;&amp;ocy;&amp;yucy;&amp;zcy;&amp;acy; &amp;Gcy;.&amp;Kcy;. &amp;ZHcy;&amp;ucy;&amp;kcy;&amp;ocy;&amp;vcy;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38" y="0"/>
            <a:ext cx="3500462" cy="3143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edalww.ru/wp-content/uploads/2013/08/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357298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600" dirty="0" smtClean="0"/>
              <a:t>Медали</a:t>
            </a:r>
            <a:endParaRPr lang="ru-RU" sz="6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71462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За отвагу                                                                   За боевые заслуги                                    Медаль Ушакова                                         Медаль Нахимова                                                За оборону Москвы                                                 За оборону Ленинграда                                    За оборону Сталинграда                                   За оборону Советского Заполярья                 За оборону Одессы                                            За оборону Севастополя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500306"/>
            <a:ext cx="37147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За отвагу                                                                   За боевые заслуги                                    Медаль Ушакова                                         Медаль Нахимова                                                За оборону Москвы                                                 За оборону Ленинграда                                    За оборону Сталинграда                                                                        За оборону Одессы                                            За оборону Севастополя                                   За оборону Киева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871</Words>
  <Application>Microsoft Office PowerPoint</Application>
  <PresentationFormat>Экран (4:3)</PresentationFormat>
  <Paragraphs>47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2014-05-03T15:59:56Z</dcterms:created>
  <dcterms:modified xsi:type="dcterms:W3CDTF">2014-05-03T19:05:06Z</dcterms:modified>
</cp:coreProperties>
</file>