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CC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042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12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5.jpeg"/><Relationship Id="rId5" Type="http://schemas.openxmlformats.org/officeDocument/2006/relationships/slide" Target="slide7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362200"/>
            <a:ext cx="1371600" cy="208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4419600"/>
            <a:ext cx="2239134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48400" y="228600"/>
            <a:ext cx="231570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/>
          <a:srcRect b="15625"/>
          <a:stretch>
            <a:fillRect/>
          </a:stretch>
        </p:blipFill>
        <p:spPr bwMode="auto">
          <a:xfrm>
            <a:off x="0" y="2438400"/>
            <a:ext cx="4505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304800" y="6019800"/>
            <a:ext cx="14478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867400" y="4800600"/>
            <a:ext cx="273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спасибо</a:t>
            </a:r>
            <a:endParaRPr lang="ru-RU" sz="5400" b="1" cap="none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8307" y="1143000"/>
            <a:ext cx="4405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обрый день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2133600"/>
            <a:ext cx="4389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F33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здравствуйте</a:t>
            </a:r>
            <a:endParaRPr lang="ru-RU" sz="5400" b="1" cap="none" spc="150" dirty="0">
              <a:ln w="11430"/>
              <a:solidFill>
                <a:srgbClr val="FF33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4114800"/>
            <a:ext cx="3930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пожалуйста</a:t>
            </a:r>
            <a:endParaRPr lang="ru-RU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0600" y="3048000"/>
            <a:ext cx="4190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sz="5400" b="1" cap="none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свидания</a:t>
            </a:r>
            <a:endParaRPr lang="ru-RU" sz="5400" b="1" cap="none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152400" y="60960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43800" y="838200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9600" y="3200400"/>
            <a:ext cx="16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457200"/>
            <a:ext cx="129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1143000"/>
            <a:ext cx="121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2819400"/>
            <a:ext cx="121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3000" y="5257800"/>
            <a:ext cx="1828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53400" y="43434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09800" y="1905000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6800" y="3429000"/>
            <a:ext cx="45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5934670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1221874" y="959852"/>
            <a:ext cx="7275095" cy="5392822"/>
          </a:xfrm>
          <a:custGeom>
            <a:avLst/>
            <a:gdLst>
              <a:gd name="connsiteX0" fmla="*/ 6574589 w 7275095"/>
              <a:gd name="connsiteY0" fmla="*/ 708527 h 5392822"/>
              <a:gd name="connsiteX1" fmla="*/ 4072021 w 7275095"/>
              <a:gd name="connsiteY1" fmla="*/ 2585453 h 5392822"/>
              <a:gd name="connsiteX2" fmla="*/ 4120147 w 7275095"/>
              <a:gd name="connsiteY2" fmla="*/ 307474 h 5392822"/>
              <a:gd name="connsiteX3" fmla="*/ 237958 w 7275095"/>
              <a:gd name="connsiteY3" fmla="*/ 740611 h 5392822"/>
              <a:gd name="connsiteX4" fmla="*/ 5547894 w 7275095"/>
              <a:gd name="connsiteY4" fmla="*/ 2408990 h 5392822"/>
              <a:gd name="connsiteX5" fmla="*/ 1088189 w 7275095"/>
              <a:gd name="connsiteY5" fmla="*/ 4767180 h 5392822"/>
              <a:gd name="connsiteX6" fmla="*/ 7136063 w 7275095"/>
              <a:gd name="connsiteY6" fmla="*/ 3965074 h 5392822"/>
              <a:gd name="connsiteX7" fmla="*/ 1922379 w 7275095"/>
              <a:gd name="connsiteY7" fmla="*/ 1783348 h 5392822"/>
              <a:gd name="connsiteX8" fmla="*/ 302126 w 7275095"/>
              <a:gd name="connsiteY8" fmla="*/ 3066716 h 5392822"/>
              <a:gd name="connsiteX9" fmla="*/ 3318042 w 7275095"/>
              <a:gd name="connsiteY9" fmla="*/ 5088022 h 5392822"/>
              <a:gd name="connsiteX10" fmla="*/ 3767221 w 7275095"/>
              <a:gd name="connsiteY10" fmla="*/ 5392822 h 539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75095" h="5392822">
                <a:moveTo>
                  <a:pt x="6574589" y="708527"/>
                </a:moveTo>
                <a:cubicBezTo>
                  <a:pt x="5527842" y="1680411"/>
                  <a:pt x="4481095" y="2652295"/>
                  <a:pt x="4072021" y="2585453"/>
                </a:cubicBezTo>
                <a:cubicBezTo>
                  <a:pt x="3662947" y="2518611"/>
                  <a:pt x="4759157" y="614948"/>
                  <a:pt x="4120147" y="307474"/>
                </a:cubicBezTo>
                <a:cubicBezTo>
                  <a:pt x="3481137" y="0"/>
                  <a:pt x="0" y="390358"/>
                  <a:pt x="237958" y="740611"/>
                </a:cubicBezTo>
                <a:cubicBezTo>
                  <a:pt x="475916" y="1090864"/>
                  <a:pt x="5406189" y="1737895"/>
                  <a:pt x="5547894" y="2408990"/>
                </a:cubicBezTo>
                <a:cubicBezTo>
                  <a:pt x="5689599" y="3080085"/>
                  <a:pt x="823494" y="4507833"/>
                  <a:pt x="1088189" y="4767180"/>
                </a:cubicBezTo>
                <a:cubicBezTo>
                  <a:pt x="1352884" y="5026527"/>
                  <a:pt x="6997031" y="4462379"/>
                  <a:pt x="7136063" y="3965074"/>
                </a:cubicBezTo>
                <a:cubicBezTo>
                  <a:pt x="7275095" y="3467769"/>
                  <a:pt x="3061368" y="1933074"/>
                  <a:pt x="1922379" y="1783348"/>
                </a:cubicBezTo>
                <a:cubicBezTo>
                  <a:pt x="783390" y="1633622"/>
                  <a:pt x="69516" y="2515937"/>
                  <a:pt x="302126" y="3066716"/>
                </a:cubicBezTo>
                <a:cubicBezTo>
                  <a:pt x="534736" y="3617495"/>
                  <a:pt x="3318042" y="5088022"/>
                  <a:pt x="3318042" y="5088022"/>
                </a:cubicBezTo>
                <a:lnTo>
                  <a:pt x="3767221" y="5392822"/>
                </a:lnTo>
              </a:path>
            </a:pathLst>
          </a:cu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43800" y="1600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724400" y="617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752600"/>
            <a:ext cx="8610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Вежливость</a:t>
            </a:r>
            <a:r>
              <a:rPr lang="ru-RU" sz="4400" dirty="0" smtClean="0"/>
              <a:t> </a:t>
            </a:r>
            <a:r>
              <a:rPr lang="ru-RU" sz="3600" b="1" dirty="0" smtClean="0"/>
              <a:t>–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это соблюдение правил приличия, культуры поведения, доброжелательности,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уважительное отношение к людям,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готовность оказать им помощь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544050" cy="7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4800600"/>
            <a:ext cx="67118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Блок-схема: перфолента 6"/>
          <p:cNvSpPr/>
          <p:nvPr/>
        </p:nvSpPr>
        <p:spPr>
          <a:xfrm>
            <a:off x="4267200" y="4953000"/>
            <a:ext cx="1066800" cy="45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4" action="ppaction://hlinksldjump"/>
              </a:rPr>
              <a:t>В гостях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352800" y="4267200"/>
            <a:ext cx="1066800" cy="45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5" action="ppaction://hlinksldjump"/>
              </a:rPr>
              <a:t>Школа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2133600" y="3276600"/>
            <a:ext cx="1447800" cy="45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D050"/>
                </a:solidFill>
                <a:hlinkClick r:id="rId6" action="ppaction://hlinksldjump"/>
              </a:rPr>
              <a:t>Внимание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81000" y="3733800"/>
            <a:ext cx="12954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7" action="ppaction://hlinksldjump"/>
              </a:rPr>
              <a:t>Взрослые и дети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029200" y="3505200"/>
            <a:ext cx="1066800" cy="45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8" action="ppaction://hlinksldjump"/>
              </a:rPr>
              <a:t>Театр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4724400" y="2514600"/>
            <a:ext cx="1066800" cy="457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9" action="ppaction://hlinksldjump"/>
              </a:rPr>
              <a:t>Фонтан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4648200"/>
            <a:ext cx="67118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4038600"/>
            <a:ext cx="67118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4038600"/>
            <a:ext cx="67118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0400" y="3810000"/>
            <a:ext cx="67118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flipH="1">
            <a:off x="1905000" y="3733800"/>
            <a:ext cx="70041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648200" y="2438400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Лента лицом вверх 18"/>
          <p:cNvSpPr/>
          <p:nvPr/>
        </p:nvSpPr>
        <p:spPr>
          <a:xfrm>
            <a:off x="609600" y="457200"/>
            <a:ext cx="3733800" cy="7620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Сказочная страна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0.03842 C -0.04739 0.03541 -0.09791 0.02916 -0.12257 0.01967 C -0.14722 0.01018 -0.16805 -0.01019 -0.18003 -0.01806 " pathEditMode="relative" rAng="0" ptsTypes="aaa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14815E-6 C -0.02986 -0.02592 -0.05955 -0.05161 -0.07292 -0.06249 C -0.08629 -0.07337 -0.08351 -0.06944 -0.08056 -0.06527 " pathEditMode="relative" ptsTypes="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1782 C 0.00156 0.01412 -0.00504 0.00787 -0.00764 -0.00394 C -0.01024 -0.01575 -0.01111 -0.04306 -0.01198 -0.05325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C -0.00833 -0.01899 -0.02517 -0.1132 -0.05 -0.11412 C -0.07483 -0.11505 -0.1283 -0.02825 -0.14896 -0.00556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0.02732 C -0.00243 0.0301 -0.05225 0.04213 -0.07031 0.04329 C -0.08837 0.04445 -0.0901 0.03542 -0.09757 0.0345 C -0.10503 0.03357 -0.10868 0.03727 -0.11493 0.0375 C -0.12118 0.03774 -0.13038 0.03727 -0.13559 0.03588 C -0.1408 0.0345 -0.14201 0.03125 -0.14635 0.02871 C -0.15069 0.02616 -0.1585 0.022 -0.16163 0.02014 " pathEditMode="relative" rAng="0" ptsTypes="aaaaaaa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79 0.02963 C -0.00313 0.0338 0.06771 0.05556 0.10017 0.0544 C 0.13264 0.05324 0.14791 0.04005 0.17083 0.02246 C 0.19375 0.00486 0.22205 -0.03379 0.23819 -0.05139 C 0.25434 -0.06898 0.25868 -0.07453 0.26753 -0.08333 C 0.27639 -0.09213 0.28142 -0.09074 0.29149 -0.1037 C 0.30156 -0.11666 0.32083 -0.14907 0.32847 -0.16111 " pathEditMode="relative" rAng="0" ptsTypes="aaaaaaa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0.10185 C -0.03038 0.07222 -0.04218 -0.03403 -0.05677 -0.07639 C -0.07135 -0.11875 -0.10139 -0.13611 -0.11319 -0.15185 " pathEditMode="relative" rAng="0" ptsTypes="aaa"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 flipH="1">
            <a:off x="1752600" y="0"/>
            <a:ext cx="6248400" cy="6477000"/>
          </a:xfrm>
          <a:prstGeom prst="verticalScroll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667000" y="1447800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ты пришел к знакомым, не здоровайся не с кем.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Слов, пожалуйста, спасибо никому не говори.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Отвернись и на вопросы, ни на чьи не отвечай,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тогда никто не скажет, про тебя, что ты болтун.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37338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Дорогие </a:t>
            </a:r>
            <a:r>
              <a:rPr lang="ru-RU" sz="1600" dirty="0" err="1" smtClean="0"/>
              <a:t>ребята-бормоята</a:t>
            </a:r>
            <a:r>
              <a:rPr lang="ru-RU" sz="1600" dirty="0" smtClean="0"/>
              <a:t>!</a:t>
            </a:r>
          </a:p>
          <a:p>
            <a:pPr algn="ctr"/>
            <a:r>
              <a:rPr lang="ru-RU" sz="1600" dirty="0" smtClean="0"/>
              <a:t>Я приготовил вам два совета. Вы эти советы запомните и всегда пользуйтесь ими.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6019800"/>
            <a:ext cx="18509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грубиян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2286000"/>
            <a:ext cx="44291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ертикальный свиток 2"/>
          <p:cNvSpPr/>
          <p:nvPr/>
        </p:nvSpPr>
        <p:spPr>
          <a:xfrm flipH="1">
            <a:off x="152400" y="0"/>
            <a:ext cx="6248400" cy="6477000"/>
          </a:xfrm>
          <a:prstGeom prst="verticalScroll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90600" y="838200"/>
            <a:ext cx="4495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друг на день рожденья,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Пригласил тебя к себе, Ты оставь подарок дома- пригодится самому.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Сесть старайся рядом с тортом.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разговоры не вступай,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во время разговора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Вдвое меньше съешь конфет.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Выбирай куски помельче,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быстрее проглотить.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хватай салат руками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Ложкой – больше зачерпнешь.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вдруг дадут орехи,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Сыпь их бережно в карман,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не прячь туда варенье-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будет доставать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152400" y="6096000"/>
            <a:ext cx="76200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34575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5800" y="1143000"/>
            <a:ext cx="47728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Будь внимательным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2133600"/>
            <a:ext cx="51632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перебивай учителя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2895600"/>
            <a:ext cx="3682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Говори понятно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3733800"/>
            <a:ext cx="3666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Поднимай руку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4495800"/>
            <a:ext cx="51354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Отдыхай на перемене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>
          <a:xfrm>
            <a:off x="304800" y="63246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52400" y="6248400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0317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Помочь поднять упавшую вещь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295400"/>
            <a:ext cx="6518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Уступать место в автобусе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2514600"/>
            <a:ext cx="8068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Помочь бабушке перейти улицу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3810000"/>
            <a:ext cx="50182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 кричать в театре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3333750"/>
            <a:ext cx="340309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228600" y="6019800"/>
            <a:ext cx="12192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216</Words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Илья и Людмила</cp:lastModifiedBy>
  <cp:revision>22</cp:revision>
  <dcterms:modified xsi:type="dcterms:W3CDTF">2014-05-01T16:18:38Z</dcterms:modified>
</cp:coreProperties>
</file>