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9" r:id="rId3"/>
    <p:sldId id="262" r:id="rId4"/>
    <p:sldId id="260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F1049-E32B-4361-939A-2A371A09C932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B6541-4D44-496C-B056-0556AA8CD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99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84AD5-D97A-42F0-8455-F907B33BAB2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FFE73-E79F-4C9B-90D2-176197B762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10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gif"/><Relationship Id="rId4" Type="http://schemas.openxmlformats.org/officeDocument/2006/relationships/image" Target="../media/image5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gif"/><Relationship Id="rId4" Type="http://schemas.openxmlformats.org/officeDocument/2006/relationships/image" Target="../media/image5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7" Type="http://schemas.openxmlformats.org/officeDocument/2006/relationships/image" Target="../media/image5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jpeg"/><Relationship Id="rId5" Type="http://schemas.openxmlformats.org/officeDocument/2006/relationships/image" Target="../media/image58.jpeg"/><Relationship Id="rId4" Type="http://schemas.openxmlformats.org/officeDocument/2006/relationships/image" Target="../media/image5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jpeg"/><Relationship Id="rId5" Type="http://schemas.openxmlformats.org/officeDocument/2006/relationships/image" Target="../media/image64.jpeg"/><Relationship Id="rId4" Type="http://schemas.openxmlformats.org/officeDocument/2006/relationships/image" Target="../media/image6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jpeg"/><Relationship Id="rId3" Type="http://schemas.openxmlformats.org/officeDocument/2006/relationships/image" Target="../media/image67.jpeg"/><Relationship Id="rId7" Type="http://schemas.openxmlformats.org/officeDocument/2006/relationships/image" Target="../media/image70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843234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solidFill>
                  <a:srgbClr val="002060"/>
                </a:solidFill>
              </a:rPr>
              <a:t>Задачи на сложение и вычитание  в 1 классе в картинках по УМК «Перспективная начальная школа»</a:t>
            </a:r>
            <a:endParaRPr lang="ru-RU" sz="4000" b="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53442" cy="2700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Презентацию приготовила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МКОУ «Медвёдская средняя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общеобразовательная школа №17»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Сизова Надежда Васильевна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5-3=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442374" name="Рисунок 5" descr="дук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1643063"/>
            <a:ext cx="5969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75" name="Рисунок 6" descr="лку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1500188"/>
            <a:ext cx="7239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76" name="Рисунок 7" descr="лкуп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500188"/>
            <a:ext cx="65405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77" name="Рисунок 8" descr="луке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714500"/>
            <a:ext cx="820737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78" name="Рисунок 9" descr="луки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1571625"/>
            <a:ext cx="7080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Хорда 11"/>
          <p:cNvSpPr/>
          <p:nvPr/>
        </p:nvSpPr>
        <p:spPr>
          <a:xfrm rot="5400000">
            <a:off x="1321594" y="1964532"/>
            <a:ext cx="2071687" cy="4000500"/>
          </a:xfrm>
          <a:prstGeom prst="chord">
            <a:avLst>
              <a:gd name="adj1" fmla="val 5321478"/>
              <a:gd name="adj2" fmla="val 1620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2380" name="Рисунок 12" descr="тар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2714625"/>
            <a:ext cx="21764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81" name="Рисунок 13" descr="лку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1571625"/>
            <a:ext cx="7239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82" name="Рисунок 16" descr="луке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1500188"/>
            <a:ext cx="8207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383" name="Рисунок 17" descr="дук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500188"/>
            <a:ext cx="5969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5-1=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443398" name="Рисунок 8" descr="одув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571500"/>
            <a:ext cx="110648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3399" name="Рисунок 9" descr="одув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642938"/>
            <a:ext cx="110648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3400" name="Рисунок 11" descr="одув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1714500"/>
            <a:ext cx="11223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3401" name="Рисунок 12" descr="одув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1571625"/>
            <a:ext cx="9699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3402" name="Рисунок 13" descr="одув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214438"/>
            <a:ext cx="9286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3403" name="Рисунок 16" descr="одув7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1571625"/>
            <a:ext cx="146208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63663" y="4154488"/>
            <a:ext cx="4214812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3+3=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78475" y="4154488"/>
            <a:ext cx="2141538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" name="Хорда 6"/>
          <p:cNvSpPr/>
          <p:nvPr/>
        </p:nvSpPr>
        <p:spPr>
          <a:xfrm rot="5400000">
            <a:off x="1321594" y="1964532"/>
            <a:ext cx="2071687" cy="4000500"/>
          </a:xfrm>
          <a:prstGeom prst="chord">
            <a:avLst>
              <a:gd name="adj1" fmla="val 5321478"/>
              <a:gd name="adj2" fmla="val 1620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4423" name="Рисунок 8" descr="трак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2357438"/>
            <a:ext cx="109696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4424" name="Рисунок 9" descr="трак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286000"/>
            <a:ext cx="10969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4425" name="Рисунок 10" descr="трак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2214563"/>
            <a:ext cx="10969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4426" name="Рисунок 16" descr="трак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5903" flipH="1">
            <a:off x="3295650" y="1806575"/>
            <a:ext cx="95567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4427" name="Рисунок 17" descr="трактор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1643063"/>
            <a:ext cx="8921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4428" name="Рисунок 18" descr="тракто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28870" flipH="1">
            <a:off x="755650" y="1846263"/>
            <a:ext cx="893763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6-1=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445446" name="Рисунок 6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47" name="Рисунок 8" descr="повар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952625"/>
            <a:ext cx="30718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8" y="1643063"/>
            <a:ext cx="3643312" cy="714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5449" name="Рисунок 11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0" name="Рисунок 19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1" name="Рисунок 20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2" name="Рисунок 21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3" name="Рисунок 22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92868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4" name="Рисунок 23" descr="думает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357813" y="785813"/>
            <a:ext cx="33575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55" name="Рисунок 25" descr="МЯЧ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2357438"/>
            <a:ext cx="5778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8-2=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446470" name="Рисунок 8" descr="повар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952625"/>
            <a:ext cx="30718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8" y="1643063"/>
            <a:ext cx="3643312" cy="714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6472" name="Рисунок 16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3" name="Рисунок 17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4" name="Рисунок 18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5" name="Рисунок 23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6" name="Рисунок 24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7" name="Рисунок 25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71437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8" name="Рисунок 26" descr="думает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357813" y="785813"/>
            <a:ext cx="33575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79" name="Рисунок 27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71688"/>
            <a:ext cx="5175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80" name="Рисунок 28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2071688"/>
            <a:ext cx="5175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81" name="Рисунок 29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14312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6482" name="Рисунок 30" descr="пирамид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143125"/>
            <a:ext cx="5175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Управляющая кнопка: домой 18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7-1=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447494" name="Рисунок 8" descr="повар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952625"/>
            <a:ext cx="30718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8" y="1643063"/>
            <a:ext cx="3643312" cy="714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7496" name="Рисунок 26" descr="думает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357813" y="785813"/>
            <a:ext cx="33575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497" name="Рисунок 19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00063"/>
            <a:ext cx="6429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498" name="Рисунок 20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500063"/>
            <a:ext cx="6429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499" name="Рисунок 21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500063"/>
            <a:ext cx="6429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500" name="Рисунок 22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28625"/>
            <a:ext cx="6429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501" name="Рисунок 29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500063"/>
            <a:ext cx="6429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502" name="Рисунок 30" descr="флаг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1285875"/>
            <a:ext cx="7143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503" name="Рисунок 31" descr="флаг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00063"/>
            <a:ext cx="6429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504" name="Рисунок 32" descr="флаг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1857375"/>
            <a:ext cx="6524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4-1=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448518" name="Рисунок 8" descr="повар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952625"/>
            <a:ext cx="30718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8" y="1643063"/>
            <a:ext cx="3643312" cy="714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8520" name="Рисунок 26" descr="думает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357813" y="785813"/>
            <a:ext cx="33575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1" name="Рисунок 19" descr="барабан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000125"/>
            <a:ext cx="9096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2" name="Рисунок 20" descr="барабан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1000125"/>
            <a:ext cx="9096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3" name="Рисунок 21" descr="барабан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1000125"/>
            <a:ext cx="9096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4" name="Рисунок 22" descr="барабан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000125"/>
            <a:ext cx="9096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5" name="Рисунок 29" descr="барабан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2357438"/>
            <a:ext cx="10001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2500313"/>
            <a:ext cx="4214812" cy="1500187"/>
          </a:xfrm>
          <a:prstGeom prst="rect">
            <a:avLst/>
          </a:prstGeom>
          <a:solidFill>
            <a:srgbClr val="EE6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366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5+5=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51488" y="4154488"/>
            <a:ext cx="2282825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pic>
        <p:nvPicPr>
          <p:cNvPr id="449543" name="Рисунок 5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143250"/>
            <a:ext cx="1295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44" name="Рисунок 8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286000"/>
            <a:ext cx="1295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45" name="Рисунок 9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143250"/>
            <a:ext cx="1295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46" name="Рисунок 10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286000"/>
            <a:ext cx="12954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47" name="Рисунок 11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2271713"/>
            <a:ext cx="12954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572000" y="2500313"/>
            <a:ext cx="4214813" cy="1500187"/>
          </a:xfrm>
          <a:prstGeom prst="rect">
            <a:avLst/>
          </a:prstGeom>
          <a:solidFill>
            <a:srgbClr val="EE6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9549" name="Рисунок 6" descr="стакан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1714500"/>
            <a:ext cx="6032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50" name="Рисунок 18" descr="стакан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1714500"/>
            <a:ext cx="6032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51" name="Рисунок 19" descr="стакан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1714500"/>
            <a:ext cx="6032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52" name="Рисунок 20" descr="стакан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1714500"/>
            <a:ext cx="6032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9553" name="Рисунок 21" descr="стакан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1714500"/>
            <a:ext cx="6032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00125" y="4154488"/>
            <a:ext cx="471646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10-3=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450566" name="Рисунок 5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90287">
            <a:off x="393700" y="1714500"/>
            <a:ext cx="766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67" name="Рисунок 6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51460">
            <a:off x="2500313" y="785813"/>
            <a:ext cx="7667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68" name="Рисунок 7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99287">
            <a:off x="714375" y="2571750"/>
            <a:ext cx="766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69" name="Рисунок 8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82999">
            <a:off x="928688" y="857250"/>
            <a:ext cx="766762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0" name="Рисунок 9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500313"/>
            <a:ext cx="7667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1" name="Рисунок 10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09438">
            <a:off x="1785938" y="1357313"/>
            <a:ext cx="7667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2" name="Рисунок 11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30831">
            <a:off x="2143125" y="2357438"/>
            <a:ext cx="76676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3" name="Рисунок 12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97181">
            <a:off x="2857500" y="1428750"/>
            <a:ext cx="766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4" name="Рисунок 13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0494">
            <a:off x="2928938" y="2357438"/>
            <a:ext cx="7667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5" name="Рисунок 16" descr="яйц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1714500"/>
            <a:ext cx="766763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6" name="Рисунок 18" descr="скорл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1428750"/>
            <a:ext cx="91916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7" name="Рисунок 19" descr="скорл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2000250"/>
            <a:ext cx="94773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8" name="Рисунок 20" descr="скорл2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571750"/>
            <a:ext cx="8572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79" name="Рисунок 21" descr="скорл3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399505">
            <a:off x="7697787" y="2519363"/>
            <a:ext cx="8620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51587" name="Рисунок 16" descr="ябл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1714500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88" name="Рисунок 12" descr="ябл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785938"/>
            <a:ext cx="7556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00125" y="4154488"/>
            <a:ext cx="471646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10-4=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451592" name="Рисунок 5" descr="тар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2571750"/>
            <a:ext cx="3676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3" name="Рисунок 6" descr="ябл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1714500"/>
            <a:ext cx="75565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4" name="Рисунок 7" descr="ябл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2428875"/>
            <a:ext cx="7556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5" name="Рисунок 8" descr="ябл5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357438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6" name="Рисунок 9" descr="ябл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2357438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7" name="Рисунок 10" descr="ябл7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143125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8" name="Рисунок 11" descr="ябл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286000"/>
            <a:ext cx="7556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599" name="Рисунок 13" descr="ябл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3071813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600" name="Рисунок 17" descr="ябл7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071563"/>
            <a:ext cx="755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601" name="Рисунок 18" descr="огрызок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935964" flipH="1">
            <a:off x="5051425" y="2435226"/>
            <a:ext cx="6508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602" name="Рисунок 19" descr="огрызок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020277">
            <a:off x="5855494" y="2712244"/>
            <a:ext cx="79533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603" name="Рисунок 20" descr="огрызок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995714" flipH="1">
            <a:off x="6700838" y="2578100"/>
            <a:ext cx="74295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604" name="Рисунок 21" descr="огрызок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1928813"/>
            <a:ext cx="7953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643438" y="3000375"/>
            <a:ext cx="4167187" cy="658813"/>
          </a:xfrm>
          <a:custGeom>
            <a:avLst/>
            <a:gdLst>
              <a:gd name="connsiteX0" fmla="*/ 4113496 w 4166605"/>
              <a:gd name="connsiteY0" fmla="*/ 609600 h 658091"/>
              <a:gd name="connsiteX1" fmla="*/ 3836405 w 4166605"/>
              <a:gd name="connsiteY1" fmla="*/ 304800 h 658091"/>
              <a:gd name="connsiteX2" fmla="*/ 3794841 w 4166605"/>
              <a:gd name="connsiteY2" fmla="*/ 249382 h 658091"/>
              <a:gd name="connsiteX3" fmla="*/ 3697859 w 4166605"/>
              <a:gd name="connsiteY3" fmla="*/ 152400 h 658091"/>
              <a:gd name="connsiteX4" fmla="*/ 3656296 w 4166605"/>
              <a:gd name="connsiteY4" fmla="*/ 110837 h 658091"/>
              <a:gd name="connsiteX5" fmla="*/ 3628586 w 4166605"/>
              <a:gd name="connsiteY5" fmla="*/ 83128 h 658091"/>
              <a:gd name="connsiteX6" fmla="*/ 3531605 w 4166605"/>
              <a:gd name="connsiteY6" fmla="*/ 27709 h 658091"/>
              <a:gd name="connsiteX7" fmla="*/ 3420768 w 4166605"/>
              <a:gd name="connsiteY7" fmla="*/ 0 h 658091"/>
              <a:gd name="connsiteX8" fmla="*/ 3254514 w 4166605"/>
              <a:gd name="connsiteY8" fmla="*/ 13855 h 658091"/>
              <a:gd name="connsiteX9" fmla="*/ 3115968 w 4166605"/>
              <a:gd name="connsiteY9" fmla="*/ 55419 h 658091"/>
              <a:gd name="connsiteX10" fmla="*/ 3018986 w 4166605"/>
              <a:gd name="connsiteY10" fmla="*/ 83128 h 658091"/>
              <a:gd name="connsiteX11" fmla="*/ 2935859 w 4166605"/>
              <a:gd name="connsiteY11" fmla="*/ 110837 h 658091"/>
              <a:gd name="connsiteX12" fmla="*/ 2741896 w 4166605"/>
              <a:gd name="connsiteY12" fmla="*/ 166255 h 658091"/>
              <a:gd name="connsiteX13" fmla="*/ 2132296 w 4166605"/>
              <a:gd name="connsiteY13" fmla="*/ 152400 h 658091"/>
              <a:gd name="connsiteX14" fmla="*/ 1952186 w 4166605"/>
              <a:gd name="connsiteY14" fmla="*/ 180109 h 658091"/>
              <a:gd name="connsiteX15" fmla="*/ 1647386 w 4166605"/>
              <a:gd name="connsiteY15" fmla="*/ 249382 h 658091"/>
              <a:gd name="connsiteX16" fmla="*/ 1467277 w 4166605"/>
              <a:gd name="connsiteY16" fmla="*/ 263237 h 658091"/>
              <a:gd name="connsiteX17" fmla="*/ 1342586 w 4166605"/>
              <a:gd name="connsiteY17" fmla="*/ 290946 h 658091"/>
              <a:gd name="connsiteX18" fmla="*/ 1204041 w 4166605"/>
              <a:gd name="connsiteY18" fmla="*/ 332509 h 658091"/>
              <a:gd name="connsiteX19" fmla="*/ 1065496 w 4166605"/>
              <a:gd name="connsiteY19" fmla="*/ 360219 h 658091"/>
              <a:gd name="connsiteX20" fmla="*/ 829968 w 4166605"/>
              <a:gd name="connsiteY20" fmla="*/ 401782 h 658091"/>
              <a:gd name="connsiteX21" fmla="*/ 705277 w 4166605"/>
              <a:gd name="connsiteY21" fmla="*/ 387928 h 658091"/>
              <a:gd name="connsiteX22" fmla="*/ 428186 w 4166605"/>
              <a:gd name="connsiteY22" fmla="*/ 429491 h 658091"/>
              <a:gd name="connsiteX23" fmla="*/ 331205 w 4166605"/>
              <a:gd name="connsiteY23" fmla="*/ 443346 h 658091"/>
              <a:gd name="connsiteX24" fmla="*/ 109532 w 4166605"/>
              <a:gd name="connsiteY24" fmla="*/ 484909 h 658091"/>
              <a:gd name="connsiteX25" fmla="*/ 95677 w 4166605"/>
              <a:gd name="connsiteY25" fmla="*/ 526473 h 658091"/>
              <a:gd name="connsiteX26" fmla="*/ 345059 w 4166605"/>
              <a:gd name="connsiteY26" fmla="*/ 554182 h 658091"/>
              <a:gd name="connsiteX27" fmla="*/ 386623 w 4166605"/>
              <a:gd name="connsiteY27" fmla="*/ 568037 h 658091"/>
              <a:gd name="connsiteX28" fmla="*/ 705277 w 4166605"/>
              <a:gd name="connsiteY28" fmla="*/ 568037 h 658091"/>
              <a:gd name="connsiteX29" fmla="*/ 746841 w 4166605"/>
              <a:gd name="connsiteY29" fmla="*/ 554182 h 658091"/>
              <a:gd name="connsiteX30" fmla="*/ 899241 w 4166605"/>
              <a:gd name="connsiteY30" fmla="*/ 568037 h 658091"/>
              <a:gd name="connsiteX31" fmla="*/ 1023932 w 4166605"/>
              <a:gd name="connsiteY31" fmla="*/ 595746 h 658091"/>
              <a:gd name="connsiteX32" fmla="*/ 1273314 w 4166605"/>
              <a:gd name="connsiteY32" fmla="*/ 609600 h 658091"/>
              <a:gd name="connsiteX33" fmla="*/ 1619677 w 4166605"/>
              <a:gd name="connsiteY33" fmla="*/ 595746 h 658091"/>
              <a:gd name="connsiteX34" fmla="*/ 1675096 w 4166605"/>
              <a:gd name="connsiteY34" fmla="*/ 568037 h 658091"/>
              <a:gd name="connsiteX35" fmla="*/ 1716659 w 4166605"/>
              <a:gd name="connsiteY35" fmla="*/ 554182 h 658091"/>
              <a:gd name="connsiteX36" fmla="*/ 1910623 w 4166605"/>
              <a:gd name="connsiteY36" fmla="*/ 498764 h 658091"/>
              <a:gd name="connsiteX37" fmla="*/ 2298550 w 4166605"/>
              <a:gd name="connsiteY37" fmla="*/ 304800 h 658091"/>
              <a:gd name="connsiteX38" fmla="*/ 2534077 w 4166605"/>
              <a:gd name="connsiteY38" fmla="*/ 193964 h 658091"/>
              <a:gd name="connsiteX39" fmla="*/ 2852732 w 4166605"/>
              <a:gd name="connsiteY39" fmla="*/ 124691 h 658091"/>
              <a:gd name="connsiteX40" fmla="*/ 3005132 w 4166605"/>
              <a:gd name="connsiteY40" fmla="*/ 193964 h 658091"/>
              <a:gd name="connsiteX41" fmla="*/ 3074405 w 4166605"/>
              <a:gd name="connsiteY41" fmla="*/ 221673 h 658091"/>
              <a:gd name="connsiteX42" fmla="*/ 3157532 w 4166605"/>
              <a:gd name="connsiteY42" fmla="*/ 235528 h 658091"/>
              <a:gd name="connsiteX43" fmla="*/ 3254514 w 4166605"/>
              <a:gd name="connsiteY43" fmla="*/ 263237 h 658091"/>
              <a:gd name="connsiteX44" fmla="*/ 3323786 w 4166605"/>
              <a:gd name="connsiteY44" fmla="*/ 290946 h 658091"/>
              <a:gd name="connsiteX45" fmla="*/ 3365350 w 4166605"/>
              <a:gd name="connsiteY45" fmla="*/ 304800 h 658091"/>
              <a:gd name="connsiteX46" fmla="*/ 3476186 w 4166605"/>
              <a:gd name="connsiteY46" fmla="*/ 387928 h 658091"/>
              <a:gd name="connsiteX47" fmla="*/ 3531605 w 4166605"/>
              <a:gd name="connsiteY47" fmla="*/ 429491 h 658091"/>
              <a:gd name="connsiteX48" fmla="*/ 3600877 w 4166605"/>
              <a:gd name="connsiteY48" fmla="*/ 443346 h 658091"/>
              <a:gd name="connsiteX49" fmla="*/ 3656296 w 4166605"/>
              <a:gd name="connsiteY49" fmla="*/ 471055 h 658091"/>
              <a:gd name="connsiteX50" fmla="*/ 3780986 w 4166605"/>
              <a:gd name="connsiteY50" fmla="*/ 540328 h 658091"/>
              <a:gd name="connsiteX51" fmla="*/ 4141205 w 4166605"/>
              <a:gd name="connsiteY51" fmla="*/ 554182 h 658091"/>
              <a:gd name="connsiteX52" fmla="*/ 4155059 w 4166605"/>
              <a:gd name="connsiteY52" fmla="*/ 595746 h 658091"/>
              <a:gd name="connsiteX53" fmla="*/ 4113496 w 4166605"/>
              <a:gd name="connsiteY53" fmla="*/ 609600 h 65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166605" h="658091">
                <a:moveTo>
                  <a:pt x="4113496" y="609600"/>
                </a:moveTo>
                <a:cubicBezTo>
                  <a:pt x="4060387" y="561109"/>
                  <a:pt x="4122812" y="618485"/>
                  <a:pt x="3836405" y="304800"/>
                </a:cubicBezTo>
                <a:cubicBezTo>
                  <a:pt x="3820836" y="287748"/>
                  <a:pt x="3810374" y="266468"/>
                  <a:pt x="3794841" y="249382"/>
                </a:cubicBezTo>
                <a:cubicBezTo>
                  <a:pt x="3764088" y="215554"/>
                  <a:pt x="3730186" y="184727"/>
                  <a:pt x="3697859" y="152400"/>
                </a:cubicBezTo>
                <a:lnTo>
                  <a:pt x="3656296" y="110837"/>
                </a:lnTo>
                <a:cubicBezTo>
                  <a:pt x="3647059" y="101601"/>
                  <a:pt x="3639455" y="90374"/>
                  <a:pt x="3628586" y="83128"/>
                </a:cubicBezTo>
                <a:cubicBezTo>
                  <a:pt x="3598183" y="62859"/>
                  <a:pt x="3566758" y="39427"/>
                  <a:pt x="3531605" y="27709"/>
                </a:cubicBezTo>
                <a:cubicBezTo>
                  <a:pt x="3495477" y="15666"/>
                  <a:pt x="3420768" y="0"/>
                  <a:pt x="3420768" y="0"/>
                </a:cubicBezTo>
                <a:cubicBezTo>
                  <a:pt x="3365350" y="4618"/>
                  <a:pt x="3309695" y="6957"/>
                  <a:pt x="3254514" y="13855"/>
                </a:cubicBezTo>
                <a:cubicBezTo>
                  <a:pt x="3218800" y="18319"/>
                  <a:pt x="3143469" y="46957"/>
                  <a:pt x="3115968" y="55419"/>
                </a:cubicBezTo>
                <a:cubicBezTo>
                  <a:pt x="3083834" y="65307"/>
                  <a:pt x="3051120" y="73241"/>
                  <a:pt x="3018986" y="83128"/>
                </a:cubicBezTo>
                <a:cubicBezTo>
                  <a:pt x="2991070" y="91718"/>
                  <a:pt x="2963737" y="102125"/>
                  <a:pt x="2935859" y="110837"/>
                </a:cubicBezTo>
                <a:cubicBezTo>
                  <a:pt x="2810441" y="150030"/>
                  <a:pt x="2831702" y="143803"/>
                  <a:pt x="2741896" y="166255"/>
                </a:cubicBezTo>
                <a:cubicBezTo>
                  <a:pt x="2429799" y="114239"/>
                  <a:pt x="2631796" y="136791"/>
                  <a:pt x="2132296" y="152400"/>
                </a:cubicBezTo>
                <a:cubicBezTo>
                  <a:pt x="2072259" y="161636"/>
                  <a:pt x="2011749" y="168196"/>
                  <a:pt x="1952186" y="180109"/>
                </a:cubicBezTo>
                <a:cubicBezTo>
                  <a:pt x="1823875" y="205771"/>
                  <a:pt x="1772994" y="232998"/>
                  <a:pt x="1647386" y="249382"/>
                </a:cubicBezTo>
                <a:cubicBezTo>
                  <a:pt x="1587678" y="257170"/>
                  <a:pt x="1527313" y="258619"/>
                  <a:pt x="1467277" y="263237"/>
                </a:cubicBezTo>
                <a:cubicBezTo>
                  <a:pt x="1425713" y="272473"/>
                  <a:pt x="1383762" y="280110"/>
                  <a:pt x="1342586" y="290946"/>
                </a:cubicBezTo>
                <a:cubicBezTo>
                  <a:pt x="1295958" y="303216"/>
                  <a:pt x="1250816" y="320815"/>
                  <a:pt x="1204041" y="332509"/>
                </a:cubicBezTo>
                <a:cubicBezTo>
                  <a:pt x="1158351" y="343932"/>
                  <a:pt x="1111582" y="350517"/>
                  <a:pt x="1065496" y="360219"/>
                </a:cubicBezTo>
                <a:cubicBezTo>
                  <a:pt x="882447" y="398756"/>
                  <a:pt x="1002303" y="380241"/>
                  <a:pt x="829968" y="401782"/>
                </a:cubicBezTo>
                <a:cubicBezTo>
                  <a:pt x="788404" y="397164"/>
                  <a:pt x="747096" y="387928"/>
                  <a:pt x="705277" y="387928"/>
                </a:cubicBezTo>
                <a:cubicBezTo>
                  <a:pt x="566212" y="387928"/>
                  <a:pt x="556148" y="405498"/>
                  <a:pt x="428186" y="429491"/>
                </a:cubicBezTo>
                <a:cubicBezTo>
                  <a:pt x="396090" y="435509"/>
                  <a:pt x="363226" y="436942"/>
                  <a:pt x="331205" y="443346"/>
                </a:cubicBezTo>
                <a:cubicBezTo>
                  <a:pt x="86291" y="492329"/>
                  <a:pt x="353926" y="454361"/>
                  <a:pt x="109532" y="484909"/>
                </a:cubicBezTo>
                <a:cubicBezTo>
                  <a:pt x="81725" y="491861"/>
                  <a:pt x="0" y="497770"/>
                  <a:pt x="95677" y="526473"/>
                </a:cubicBezTo>
                <a:cubicBezTo>
                  <a:pt x="132322" y="537467"/>
                  <a:pt x="333265" y="553110"/>
                  <a:pt x="345059" y="554182"/>
                </a:cubicBezTo>
                <a:cubicBezTo>
                  <a:pt x="358914" y="558800"/>
                  <a:pt x="372218" y="565636"/>
                  <a:pt x="386623" y="568037"/>
                </a:cubicBezTo>
                <a:cubicBezTo>
                  <a:pt x="531607" y="592201"/>
                  <a:pt x="538001" y="579985"/>
                  <a:pt x="705277" y="568037"/>
                </a:cubicBezTo>
                <a:cubicBezTo>
                  <a:pt x="719132" y="563419"/>
                  <a:pt x="732237" y="554182"/>
                  <a:pt x="746841" y="554182"/>
                </a:cubicBezTo>
                <a:cubicBezTo>
                  <a:pt x="797850" y="554182"/>
                  <a:pt x="848679" y="561295"/>
                  <a:pt x="899241" y="568037"/>
                </a:cubicBezTo>
                <a:cubicBezTo>
                  <a:pt x="1001026" y="581608"/>
                  <a:pt x="906898" y="585569"/>
                  <a:pt x="1023932" y="595746"/>
                </a:cubicBezTo>
                <a:cubicBezTo>
                  <a:pt x="1106875" y="602958"/>
                  <a:pt x="1190187" y="604982"/>
                  <a:pt x="1273314" y="609600"/>
                </a:cubicBezTo>
                <a:cubicBezTo>
                  <a:pt x="1388768" y="604982"/>
                  <a:pt x="1504744" y="607635"/>
                  <a:pt x="1619677" y="595746"/>
                </a:cubicBezTo>
                <a:cubicBezTo>
                  <a:pt x="1640221" y="593621"/>
                  <a:pt x="1656113" y="576173"/>
                  <a:pt x="1675096" y="568037"/>
                </a:cubicBezTo>
                <a:cubicBezTo>
                  <a:pt x="1688519" y="562284"/>
                  <a:pt x="1702491" y="557724"/>
                  <a:pt x="1716659" y="554182"/>
                </a:cubicBezTo>
                <a:cubicBezTo>
                  <a:pt x="1826542" y="526711"/>
                  <a:pt x="1767966" y="557124"/>
                  <a:pt x="1910623" y="498764"/>
                </a:cubicBezTo>
                <a:cubicBezTo>
                  <a:pt x="2099187" y="421624"/>
                  <a:pt x="2106987" y="400582"/>
                  <a:pt x="2298550" y="304800"/>
                </a:cubicBezTo>
                <a:cubicBezTo>
                  <a:pt x="2376157" y="265996"/>
                  <a:pt x="2452834" y="224430"/>
                  <a:pt x="2534077" y="193964"/>
                </a:cubicBezTo>
                <a:cubicBezTo>
                  <a:pt x="2672224" y="142159"/>
                  <a:pt x="2725622" y="140580"/>
                  <a:pt x="2852732" y="124691"/>
                </a:cubicBezTo>
                <a:cubicBezTo>
                  <a:pt x="2903287" y="225801"/>
                  <a:pt x="2851524" y="161048"/>
                  <a:pt x="3005132" y="193964"/>
                </a:cubicBezTo>
                <a:cubicBezTo>
                  <a:pt x="3029450" y="199175"/>
                  <a:pt x="3050412" y="215129"/>
                  <a:pt x="3074405" y="221673"/>
                </a:cubicBezTo>
                <a:cubicBezTo>
                  <a:pt x="3101506" y="229064"/>
                  <a:pt x="3130160" y="229211"/>
                  <a:pt x="3157532" y="235528"/>
                </a:cubicBezTo>
                <a:cubicBezTo>
                  <a:pt x="3190292" y="243088"/>
                  <a:pt x="3222618" y="252605"/>
                  <a:pt x="3254514" y="263237"/>
                </a:cubicBezTo>
                <a:cubicBezTo>
                  <a:pt x="3278107" y="271101"/>
                  <a:pt x="3300500" y="282214"/>
                  <a:pt x="3323786" y="290946"/>
                </a:cubicBezTo>
                <a:cubicBezTo>
                  <a:pt x="3337460" y="296074"/>
                  <a:pt x="3351495" y="300182"/>
                  <a:pt x="3365350" y="304800"/>
                </a:cubicBezTo>
                <a:cubicBezTo>
                  <a:pt x="3438478" y="377928"/>
                  <a:pt x="3372902" y="319072"/>
                  <a:pt x="3476186" y="387928"/>
                </a:cubicBezTo>
                <a:cubicBezTo>
                  <a:pt x="3495399" y="400737"/>
                  <a:pt x="3510504" y="420113"/>
                  <a:pt x="3531605" y="429491"/>
                </a:cubicBezTo>
                <a:cubicBezTo>
                  <a:pt x="3553123" y="439055"/>
                  <a:pt x="3577786" y="438728"/>
                  <a:pt x="3600877" y="443346"/>
                </a:cubicBezTo>
                <a:cubicBezTo>
                  <a:pt x="3619350" y="452582"/>
                  <a:pt x="3638586" y="460429"/>
                  <a:pt x="3656296" y="471055"/>
                </a:cubicBezTo>
                <a:cubicBezTo>
                  <a:pt x="3680480" y="485566"/>
                  <a:pt x="3739006" y="537433"/>
                  <a:pt x="3780986" y="540328"/>
                </a:cubicBezTo>
                <a:cubicBezTo>
                  <a:pt x="3900863" y="548595"/>
                  <a:pt x="4021132" y="549564"/>
                  <a:pt x="4141205" y="554182"/>
                </a:cubicBezTo>
                <a:cubicBezTo>
                  <a:pt x="4145823" y="568037"/>
                  <a:pt x="4161590" y="582684"/>
                  <a:pt x="4155059" y="595746"/>
                </a:cubicBezTo>
                <a:cubicBezTo>
                  <a:pt x="4148528" y="608808"/>
                  <a:pt x="4166605" y="658091"/>
                  <a:pt x="4113496" y="60960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38" y="4071938"/>
            <a:ext cx="4214812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2+2=</a:t>
            </a:r>
          </a:p>
        </p:txBody>
      </p:sp>
      <p:pic>
        <p:nvPicPr>
          <p:cNvPr id="434182" name="Рисунок 4" descr="трав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571625"/>
            <a:ext cx="3505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3" name="Рисунок 5" descr="БАБКА-КОРОБКА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9600" y="2000250"/>
            <a:ext cx="973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4" name="Рисунок 8" descr="БАБКА-КОРОБКА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476500"/>
            <a:ext cx="10715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5" name="Рисунок 13" descr="БАБКА-КОРОБКА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274624">
            <a:off x="5105400" y="2551113"/>
            <a:ext cx="954088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6" name="Рисунок 15" descr="БАБКА-КОРОБКА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274624">
            <a:off x="6534150" y="2336801"/>
            <a:ext cx="95408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5429250" y="4071938"/>
            <a:ext cx="1785938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6227" name="Рисунок 17" descr="заяц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00163">
            <a:off x="6607175" y="1608138"/>
            <a:ext cx="1536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4+2=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436231" name="Рисунок 18" descr="заяц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1857375"/>
            <a:ext cx="15097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6232" name="Рисунок 19" descr="заяц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428875"/>
            <a:ext cx="148272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6233" name="Рисунок 20" descr="заяц4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1928813"/>
            <a:ext cx="15716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6234" name="Рисунок 21" descr="заяц6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2143125"/>
            <a:ext cx="16383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6235" name="Рисунок 22" descr="заяц7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13650">
            <a:off x="5175250" y="1522413"/>
            <a:ext cx="138747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5204" name="Рисунок 4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500313"/>
            <a:ext cx="40719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05" name="Рисунок 5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1714500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06" name="Рисунок 6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1643063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07" name="Рисунок 7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643063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08" name="Рисунок 8" descr="груш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500188"/>
            <a:ext cx="1042988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09" name="Рисунок 9" descr="груш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1714500"/>
            <a:ext cx="1176337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10" name="Рисунок 10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928" flipH="1">
            <a:off x="542925" y="1671638"/>
            <a:ext cx="1020763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11" name="Рисунок 11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2071688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212" name="Рисунок 12" descr="груш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000250"/>
            <a:ext cx="1143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6+2=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7251" name="Рисунок 17" descr="айсберг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1214438"/>
            <a:ext cx="3616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6-3=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437255" name="Рисунок 5" descr="айсберг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285875"/>
            <a:ext cx="353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56" name="Рисунок 6" descr="пин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928688"/>
            <a:ext cx="525463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57" name="Рисунок 7" descr="пин7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928813"/>
            <a:ext cx="7826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58" name="Рисунок 8" descr="пингвин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1928813"/>
            <a:ext cx="7508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59" name="Рисунок 9" descr="пингвин2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1928813"/>
            <a:ext cx="8826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60" name="Рисунок 10" descr="пингвин3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2000250"/>
            <a:ext cx="9906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61" name="Рисунок 11" descr="пингвин4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714375"/>
            <a:ext cx="5286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62" name="Рисунок 12" descr="пингвин5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2000250"/>
            <a:ext cx="1466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63" name="Рисунок 13" descr="пингвин5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1928813"/>
            <a:ext cx="1466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264" name="Рисунок 16" descr="пингвин5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928813"/>
            <a:ext cx="1466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4+4=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440326" name="Рисунок 5" descr="трав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714375" y="1000125"/>
            <a:ext cx="3505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27" name="Рисунок 6" descr="МУРАВЕЙ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643188"/>
            <a:ext cx="885825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28" name="Рисунок 7" descr="МУРАВЕЙ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2660650"/>
            <a:ext cx="928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29" name="Рисунок 8" descr="МУРАВЕЙ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1971675"/>
            <a:ext cx="947737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0" name="Рисунок 9" descr="МУРАВЕЙ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571750"/>
            <a:ext cx="957263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1" name="Рисунок 10" descr="МУРАВЕЙ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1423988"/>
            <a:ext cx="7524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2" name="Рисунок 11" descr="МУРАВЕЙ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325" y="2357438"/>
            <a:ext cx="77470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3" name="Рисунок 12" descr="МУРАВЕЙ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2643188"/>
            <a:ext cx="94297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4" name="Рисунок 13" descr="МУРАВЕЙ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63" y="2571750"/>
            <a:ext cx="9493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олилиния 17"/>
          <p:cNvSpPr/>
          <p:nvPr/>
        </p:nvSpPr>
        <p:spPr>
          <a:xfrm>
            <a:off x="4578350" y="2428875"/>
            <a:ext cx="4543425" cy="1096963"/>
          </a:xfrm>
          <a:custGeom>
            <a:avLst/>
            <a:gdLst>
              <a:gd name="connsiteX0" fmla="*/ 89975 w 4542403"/>
              <a:gd name="connsiteY0" fmla="*/ 1066800 h 1096818"/>
              <a:gd name="connsiteX1" fmla="*/ 89975 w 4542403"/>
              <a:gd name="connsiteY1" fmla="*/ 858982 h 1096818"/>
              <a:gd name="connsiteX2" fmla="*/ 145393 w 4542403"/>
              <a:gd name="connsiteY2" fmla="*/ 803564 h 1096818"/>
              <a:gd name="connsiteX3" fmla="*/ 186957 w 4542403"/>
              <a:gd name="connsiteY3" fmla="*/ 748146 h 1096818"/>
              <a:gd name="connsiteX4" fmla="*/ 214666 w 4542403"/>
              <a:gd name="connsiteY4" fmla="*/ 706582 h 1096818"/>
              <a:gd name="connsiteX5" fmla="*/ 256229 w 4542403"/>
              <a:gd name="connsiteY5" fmla="*/ 678873 h 1096818"/>
              <a:gd name="connsiteX6" fmla="*/ 394775 w 4542403"/>
              <a:gd name="connsiteY6" fmla="*/ 526473 h 1096818"/>
              <a:gd name="connsiteX7" fmla="*/ 477902 w 4542403"/>
              <a:gd name="connsiteY7" fmla="*/ 471055 h 1096818"/>
              <a:gd name="connsiteX8" fmla="*/ 574884 w 4542403"/>
              <a:gd name="connsiteY8" fmla="*/ 457200 h 1096818"/>
              <a:gd name="connsiteX9" fmla="*/ 616448 w 4542403"/>
              <a:gd name="connsiteY9" fmla="*/ 443346 h 1096818"/>
              <a:gd name="connsiteX10" fmla="*/ 727284 w 4542403"/>
              <a:gd name="connsiteY10" fmla="*/ 429491 h 1096818"/>
              <a:gd name="connsiteX11" fmla="*/ 1032084 w 4542403"/>
              <a:gd name="connsiteY11" fmla="*/ 304800 h 1096818"/>
              <a:gd name="connsiteX12" fmla="*/ 1142920 w 4542403"/>
              <a:gd name="connsiteY12" fmla="*/ 277091 h 1096818"/>
              <a:gd name="connsiteX13" fmla="*/ 1295320 w 4542403"/>
              <a:gd name="connsiteY13" fmla="*/ 290946 h 1096818"/>
              <a:gd name="connsiteX14" fmla="*/ 1558557 w 4542403"/>
              <a:gd name="connsiteY14" fmla="*/ 304800 h 1096818"/>
              <a:gd name="connsiteX15" fmla="*/ 1600120 w 4542403"/>
              <a:gd name="connsiteY15" fmla="*/ 318655 h 1096818"/>
              <a:gd name="connsiteX16" fmla="*/ 1669393 w 4542403"/>
              <a:gd name="connsiteY16" fmla="*/ 346364 h 1096818"/>
              <a:gd name="connsiteX17" fmla="*/ 1738666 w 4542403"/>
              <a:gd name="connsiteY17" fmla="*/ 360218 h 1096818"/>
              <a:gd name="connsiteX18" fmla="*/ 1794084 w 4542403"/>
              <a:gd name="connsiteY18" fmla="*/ 374073 h 1096818"/>
              <a:gd name="connsiteX19" fmla="*/ 1891066 w 4542403"/>
              <a:gd name="connsiteY19" fmla="*/ 443346 h 1096818"/>
              <a:gd name="connsiteX20" fmla="*/ 1974193 w 4542403"/>
              <a:gd name="connsiteY20" fmla="*/ 471055 h 1096818"/>
              <a:gd name="connsiteX21" fmla="*/ 2015757 w 4542403"/>
              <a:gd name="connsiteY21" fmla="*/ 484909 h 1096818"/>
              <a:gd name="connsiteX22" fmla="*/ 2182011 w 4542403"/>
              <a:gd name="connsiteY22" fmla="*/ 471055 h 1096818"/>
              <a:gd name="connsiteX23" fmla="*/ 2223575 w 4542403"/>
              <a:gd name="connsiteY23" fmla="*/ 443346 h 1096818"/>
              <a:gd name="connsiteX24" fmla="*/ 2348266 w 4542403"/>
              <a:gd name="connsiteY24" fmla="*/ 415637 h 1096818"/>
              <a:gd name="connsiteX25" fmla="*/ 2417538 w 4542403"/>
              <a:gd name="connsiteY25" fmla="*/ 387928 h 1096818"/>
              <a:gd name="connsiteX26" fmla="*/ 2472957 w 4542403"/>
              <a:gd name="connsiteY26" fmla="*/ 360218 h 1096818"/>
              <a:gd name="connsiteX27" fmla="*/ 2611502 w 4542403"/>
              <a:gd name="connsiteY27" fmla="*/ 332509 h 1096818"/>
              <a:gd name="connsiteX28" fmla="*/ 2874738 w 4542403"/>
              <a:gd name="connsiteY28" fmla="*/ 138546 h 1096818"/>
              <a:gd name="connsiteX29" fmla="*/ 2985575 w 4542403"/>
              <a:gd name="connsiteY29" fmla="*/ 110837 h 1096818"/>
              <a:gd name="connsiteX30" fmla="*/ 3498193 w 4542403"/>
              <a:gd name="connsiteY30" fmla="*/ 152400 h 1096818"/>
              <a:gd name="connsiteX31" fmla="*/ 3539757 w 4542403"/>
              <a:gd name="connsiteY31" fmla="*/ 193964 h 1096818"/>
              <a:gd name="connsiteX32" fmla="*/ 3595175 w 4542403"/>
              <a:gd name="connsiteY32" fmla="*/ 221673 h 1096818"/>
              <a:gd name="connsiteX33" fmla="*/ 3650593 w 4542403"/>
              <a:gd name="connsiteY33" fmla="*/ 263237 h 1096818"/>
              <a:gd name="connsiteX34" fmla="*/ 3706011 w 4542403"/>
              <a:gd name="connsiteY34" fmla="*/ 277091 h 1096818"/>
              <a:gd name="connsiteX35" fmla="*/ 3802993 w 4542403"/>
              <a:gd name="connsiteY35" fmla="*/ 304800 h 1096818"/>
              <a:gd name="connsiteX36" fmla="*/ 3858411 w 4542403"/>
              <a:gd name="connsiteY36" fmla="*/ 360218 h 1096818"/>
              <a:gd name="connsiteX37" fmla="*/ 4010811 w 4542403"/>
              <a:gd name="connsiteY37" fmla="*/ 443346 h 1096818"/>
              <a:gd name="connsiteX38" fmla="*/ 4052375 w 4542403"/>
              <a:gd name="connsiteY38" fmla="*/ 471055 h 1096818"/>
              <a:gd name="connsiteX39" fmla="*/ 4163211 w 4542403"/>
              <a:gd name="connsiteY39" fmla="*/ 484909 h 1096818"/>
              <a:gd name="connsiteX40" fmla="*/ 4246338 w 4542403"/>
              <a:gd name="connsiteY40" fmla="*/ 540328 h 1096818"/>
              <a:gd name="connsiteX41" fmla="*/ 4315611 w 4542403"/>
              <a:gd name="connsiteY41" fmla="*/ 623455 h 1096818"/>
              <a:gd name="connsiteX42" fmla="*/ 4412593 w 4542403"/>
              <a:gd name="connsiteY42" fmla="*/ 706582 h 1096818"/>
              <a:gd name="connsiteX43" fmla="*/ 4495720 w 4542403"/>
              <a:gd name="connsiteY43" fmla="*/ 692728 h 1096818"/>
              <a:gd name="connsiteX44" fmla="*/ 4509575 w 4542403"/>
              <a:gd name="connsiteY44" fmla="*/ 581891 h 1096818"/>
              <a:gd name="connsiteX45" fmla="*/ 4468011 w 4542403"/>
              <a:gd name="connsiteY45" fmla="*/ 568037 h 1096818"/>
              <a:gd name="connsiteX46" fmla="*/ 4426448 w 4542403"/>
              <a:gd name="connsiteY46" fmla="*/ 526473 h 1096818"/>
              <a:gd name="connsiteX47" fmla="*/ 4371029 w 4542403"/>
              <a:gd name="connsiteY47" fmla="*/ 512618 h 1096818"/>
              <a:gd name="connsiteX48" fmla="*/ 4301757 w 4542403"/>
              <a:gd name="connsiteY48" fmla="*/ 484909 h 1096818"/>
              <a:gd name="connsiteX49" fmla="*/ 4260193 w 4542403"/>
              <a:gd name="connsiteY49" fmla="*/ 457200 h 1096818"/>
              <a:gd name="connsiteX50" fmla="*/ 4107793 w 4542403"/>
              <a:gd name="connsiteY50" fmla="*/ 415637 h 1096818"/>
              <a:gd name="connsiteX51" fmla="*/ 4010811 w 4542403"/>
              <a:gd name="connsiteY51" fmla="*/ 346364 h 1096818"/>
              <a:gd name="connsiteX52" fmla="*/ 3955393 w 4542403"/>
              <a:gd name="connsiteY52" fmla="*/ 304800 h 1096818"/>
              <a:gd name="connsiteX53" fmla="*/ 3899975 w 4542403"/>
              <a:gd name="connsiteY53" fmla="*/ 290946 h 1096818"/>
              <a:gd name="connsiteX54" fmla="*/ 3816848 w 4542403"/>
              <a:gd name="connsiteY54" fmla="*/ 263237 h 1096818"/>
              <a:gd name="connsiteX55" fmla="*/ 3775284 w 4542403"/>
              <a:gd name="connsiteY55" fmla="*/ 235528 h 1096818"/>
              <a:gd name="connsiteX56" fmla="*/ 3692157 w 4542403"/>
              <a:gd name="connsiteY56" fmla="*/ 152400 h 1096818"/>
              <a:gd name="connsiteX57" fmla="*/ 3650593 w 4542403"/>
              <a:gd name="connsiteY57" fmla="*/ 138546 h 1096818"/>
              <a:gd name="connsiteX58" fmla="*/ 3595175 w 4542403"/>
              <a:gd name="connsiteY58" fmla="*/ 110837 h 1096818"/>
              <a:gd name="connsiteX59" fmla="*/ 3498193 w 4542403"/>
              <a:gd name="connsiteY59" fmla="*/ 83128 h 1096818"/>
              <a:gd name="connsiteX60" fmla="*/ 3456629 w 4542403"/>
              <a:gd name="connsiteY60" fmla="*/ 69273 h 1096818"/>
              <a:gd name="connsiteX61" fmla="*/ 3373502 w 4542403"/>
              <a:gd name="connsiteY61" fmla="*/ 27709 h 1096818"/>
              <a:gd name="connsiteX62" fmla="*/ 3165684 w 4542403"/>
              <a:gd name="connsiteY62" fmla="*/ 0 h 1096818"/>
              <a:gd name="connsiteX63" fmla="*/ 2916302 w 4542403"/>
              <a:gd name="connsiteY63" fmla="*/ 13855 h 1096818"/>
              <a:gd name="connsiteX64" fmla="*/ 2736193 w 4542403"/>
              <a:gd name="connsiteY64" fmla="*/ 55418 h 1096818"/>
              <a:gd name="connsiteX65" fmla="*/ 2653066 w 4542403"/>
              <a:gd name="connsiteY65" fmla="*/ 83128 h 1096818"/>
              <a:gd name="connsiteX66" fmla="*/ 2542229 w 4542403"/>
              <a:gd name="connsiteY66" fmla="*/ 166255 h 1096818"/>
              <a:gd name="connsiteX67" fmla="*/ 2486811 w 4542403"/>
              <a:gd name="connsiteY67" fmla="*/ 207818 h 1096818"/>
              <a:gd name="connsiteX68" fmla="*/ 2389829 w 4542403"/>
              <a:gd name="connsiteY68" fmla="*/ 277091 h 1096818"/>
              <a:gd name="connsiteX69" fmla="*/ 2334411 w 4542403"/>
              <a:gd name="connsiteY69" fmla="*/ 304800 h 1096818"/>
              <a:gd name="connsiteX70" fmla="*/ 2292848 w 4542403"/>
              <a:gd name="connsiteY70" fmla="*/ 332509 h 1096818"/>
              <a:gd name="connsiteX71" fmla="*/ 2223575 w 4542403"/>
              <a:gd name="connsiteY71" fmla="*/ 346364 h 1096818"/>
              <a:gd name="connsiteX72" fmla="*/ 2001902 w 4542403"/>
              <a:gd name="connsiteY72" fmla="*/ 387928 h 1096818"/>
              <a:gd name="connsiteX73" fmla="*/ 1863357 w 4542403"/>
              <a:gd name="connsiteY73" fmla="*/ 387928 h 1096818"/>
              <a:gd name="connsiteX74" fmla="*/ 1835648 w 4542403"/>
              <a:gd name="connsiteY74" fmla="*/ 346364 h 1096818"/>
              <a:gd name="connsiteX75" fmla="*/ 1724811 w 4542403"/>
              <a:gd name="connsiteY75" fmla="*/ 332509 h 1096818"/>
              <a:gd name="connsiteX76" fmla="*/ 1669393 w 4542403"/>
              <a:gd name="connsiteY76" fmla="*/ 304800 h 1096818"/>
              <a:gd name="connsiteX77" fmla="*/ 1627829 w 4542403"/>
              <a:gd name="connsiteY77" fmla="*/ 277091 h 1096818"/>
              <a:gd name="connsiteX78" fmla="*/ 1586266 w 4542403"/>
              <a:gd name="connsiteY78" fmla="*/ 263237 h 1096818"/>
              <a:gd name="connsiteX79" fmla="*/ 1544702 w 4542403"/>
              <a:gd name="connsiteY79" fmla="*/ 235528 h 1096818"/>
              <a:gd name="connsiteX80" fmla="*/ 1253757 w 4542403"/>
              <a:gd name="connsiteY80" fmla="*/ 207818 h 1096818"/>
              <a:gd name="connsiteX81" fmla="*/ 1004375 w 4542403"/>
              <a:gd name="connsiteY81" fmla="*/ 221673 h 1096818"/>
              <a:gd name="connsiteX82" fmla="*/ 893538 w 4542403"/>
              <a:gd name="connsiteY82" fmla="*/ 249382 h 1096818"/>
              <a:gd name="connsiteX83" fmla="*/ 602593 w 4542403"/>
              <a:gd name="connsiteY83" fmla="*/ 346364 h 1096818"/>
              <a:gd name="connsiteX84" fmla="*/ 547175 w 4542403"/>
              <a:gd name="connsiteY84" fmla="*/ 360218 h 1096818"/>
              <a:gd name="connsiteX85" fmla="*/ 477902 w 4542403"/>
              <a:gd name="connsiteY85" fmla="*/ 374073 h 1096818"/>
              <a:gd name="connsiteX86" fmla="*/ 325502 w 4542403"/>
              <a:gd name="connsiteY86" fmla="*/ 471055 h 1096818"/>
              <a:gd name="connsiteX87" fmla="*/ 283938 w 4542403"/>
              <a:gd name="connsiteY87" fmla="*/ 498764 h 1096818"/>
              <a:gd name="connsiteX88" fmla="*/ 242375 w 4542403"/>
              <a:gd name="connsiteY88" fmla="*/ 512618 h 1096818"/>
              <a:gd name="connsiteX89" fmla="*/ 173102 w 4542403"/>
              <a:gd name="connsiteY89" fmla="*/ 581891 h 1096818"/>
              <a:gd name="connsiteX90" fmla="*/ 159248 w 4542403"/>
              <a:gd name="connsiteY90" fmla="*/ 623455 h 1096818"/>
              <a:gd name="connsiteX91" fmla="*/ 117684 w 4542403"/>
              <a:gd name="connsiteY91" fmla="*/ 637309 h 1096818"/>
              <a:gd name="connsiteX92" fmla="*/ 89975 w 4542403"/>
              <a:gd name="connsiteY92" fmla="*/ 692728 h 1096818"/>
              <a:gd name="connsiteX93" fmla="*/ 62266 w 4542403"/>
              <a:gd name="connsiteY93" fmla="*/ 734291 h 1096818"/>
              <a:gd name="connsiteX94" fmla="*/ 48411 w 4542403"/>
              <a:gd name="connsiteY94" fmla="*/ 775855 h 1096818"/>
              <a:gd name="connsiteX95" fmla="*/ 20702 w 4542403"/>
              <a:gd name="connsiteY95" fmla="*/ 831273 h 1096818"/>
              <a:gd name="connsiteX96" fmla="*/ 20702 w 4542403"/>
              <a:gd name="connsiteY96" fmla="*/ 997528 h 1096818"/>
              <a:gd name="connsiteX97" fmla="*/ 34557 w 4542403"/>
              <a:gd name="connsiteY97" fmla="*/ 1039091 h 1096818"/>
              <a:gd name="connsiteX98" fmla="*/ 89975 w 4542403"/>
              <a:gd name="connsiteY98" fmla="*/ 1066800 h 109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542403" h="1096818">
                <a:moveTo>
                  <a:pt x="89975" y="1066800"/>
                </a:moveTo>
                <a:cubicBezTo>
                  <a:pt x="99211" y="1036782"/>
                  <a:pt x="53521" y="975635"/>
                  <a:pt x="89975" y="858982"/>
                </a:cubicBezTo>
                <a:cubicBezTo>
                  <a:pt x="97767" y="834047"/>
                  <a:pt x="128190" y="823224"/>
                  <a:pt x="145393" y="803564"/>
                </a:cubicBezTo>
                <a:cubicBezTo>
                  <a:pt x="160599" y="786186"/>
                  <a:pt x="173536" y="766936"/>
                  <a:pt x="186957" y="748146"/>
                </a:cubicBezTo>
                <a:cubicBezTo>
                  <a:pt x="196635" y="734596"/>
                  <a:pt x="202892" y="718356"/>
                  <a:pt x="214666" y="706582"/>
                </a:cubicBezTo>
                <a:cubicBezTo>
                  <a:pt x="226440" y="694808"/>
                  <a:pt x="244455" y="690647"/>
                  <a:pt x="256229" y="678873"/>
                </a:cubicBezTo>
                <a:cubicBezTo>
                  <a:pt x="336985" y="598117"/>
                  <a:pt x="258179" y="617537"/>
                  <a:pt x="394775" y="526473"/>
                </a:cubicBezTo>
                <a:cubicBezTo>
                  <a:pt x="422484" y="508000"/>
                  <a:pt x="444935" y="475765"/>
                  <a:pt x="477902" y="471055"/>
                </a:cubicBezTo>
                <a:lnTo>
                  <a:pt x="574884" y="457200"/>
                </a:lnTo>
                <a:cubicBezTo>
                  <a:pt x="588739" y="452582"/>
                  <a:pt x="602080" y="445958"/>
                  <a:pt x="616448" y="443346"/>
                </a:cubicBezTo>
                <a:cubicBezTo>
                  <a:pt x="653080" y="436686"/>
                  <a:pt x="691962" y="441265"/>
                  <a:pt x="727284" y="429491"/>
                </a:cubicBezTo>
                <a:cubicBezTo>
                  <a:pt x="831424" y="394778"/>
                  <a:pt x="925589" y="331424"/>
                  <a:pt x="1032084" y="304800"/>
                </a:cubicBezTo>
                <a:lnTo>
                  <a:pt x="1142920" y="277091"/>
                </a:lnTo>
                <a:cubicBezTo>
                  <a:pt x="1193720" y="281709"/>
                  <a:pt x="1244423" y="287553"/>
                  <a:pt x="1295320" y="290946"/>
                </a:cubicBezTo>
                <a:cubicBezTo>
                  <a:pt x="1382992" y="296791"/>
                  <a:pt x="1471051" y="296845"/>
                  <a:pt x="1558557" y="304800"/>
                </a:cubicBezTo>
                <a:cubicBezTo>
                  <a:pt x="1573101" y="306122"/>
                  <a:pt x="1586446" y="313527"/>
                  <a:pt x="1600120" y="318655"/>
                </a:cubicBezTo>
                <a:cubicBezTo>
                  <a:pt x="1623406" y="327387"/>
                  <a:pt x="1645572" y="339218"/>
                  <a:pt x="1669393" y="346364"/>
                </a:cubicBezTo>
                <a:cubicBezTo>
                  <a:pt x="1691948" y="353130"/>
                  <a:pt x="1715678" y="355110"/>
                  <a:pt x="1738666" y="360218"/>
                </a:cubicBezTo>
                <a:cubicBezTo>
                  <a:pt x="1757254" y="364349"/>
                  <a:pt x="1775611" y="369455"/>
                  <a:pt x="1794084" y="374073"/>
                </a:cubicBezTo>
                <a:cubicBezTo>
                  <a:pt x="1801531" y="379658"/>
                  <a:pt x="1874488" y="435978"/>
                  <a:pt x="1891066" y="443346"/>
                </a:cubicBezTo>
                <a:cubicBezTo>
                  <a:pt x="1917756" y="455208"/>
                  <a:pt x="1946484" y="461819"/>
                  <a:pt x="1974193" y="471055"/>
                </a:cubicBezTo>
                <a:lnTo>
                  <a:pt x="2015757" y="484909"/>
                </a:lnTo>
                <a:cubicBezTo>
                  <a:pt x="2071175" y="480291"/>
                  <a:pt x="2127481" y="481961"/>
                  <a:pt x="2182011" y="471055"/>
                </a:cubicBezTo>
                <a:cubicBezTo>
                  <a:pt x="2198339" y="467789"/>
                  <a:pt x="2208682" y="450793"/>
                  <a:pt x="2223575" y="443346"/>
                </a:cubicBezTo>
                <a:cubicBezTo>
                  <a:pt x="2257685" y="426291"/>
                  <a:pt x="2316332" y="420959"/>
                  <a:pt x="2348266" y="415637"/>
                </a:cubicBezTo>
                <a:cubicBezTo>
                  <a:pt x="2371357" y="406401"/>
                  <a:pt x="2394812" y="398029"/>
                  <a:pt x="2417538" y="387928"/>
                </a:cubicBezTo>
                <a:cubicBezTo>
                  <a:pt x="2436411" y="379540"/>
                  <a:pt x="2453098" y="365892"/>
                  <a:pt x="2472957" y="360218"/>
                </a:cubicBezTo>
                <a:cubicBezTo>
                  <a:pt x="2518241" y="347280"/>
                  <a:pt x="2611502" y="332509"/>
                  <a:pt x="2611502" y="332509"/>
                </a:cubicBezTo>
                <a:cubicBezTo>
                  <a:pt x="2744770" y="199242"/>
                  <a:pt x="2716440" y="194416"/>
                  <a:pt x="2874738" y="138546"/>
                </a:cubicBezTo>
                <a:cubicBezTo>
                  <a:pt x="2910650" y="125871"/>
                  <a:pt x="2948629" y="120073"/>
                  <a:pt x="2985575" y="110837"/>
                </a:cubicBezTo>
                <a:cubicBezTo>
                  <a:pt x="3089576" y="117337"/>
                  <a:pt x="3416330" y="135345"/>
                  <a:pt x="3498193" y="152400"/>
                </a:cubicBezTo>
                <a:cubicBezTo>
                  <a:pt x="3517375" y="156396"/>
                  <a:pt x="3523813" y="182576"/>
                  <a:pt x="3539757" y="193964"/>
                </a:cubicBezTo>
                <a:cubicBezTo>
                  <a:pt x="3556563" y="205968"/>
                  <a:pt x="3577661" y="210727"/>
                  <a:pt x="3595175" y="221673"/>
                </a:cubicBezTo>
                <a:cubicBezTo>
                  <a:pt x="3614756" y="233911"/>
                  <a:pt x="3629940" y="252910"/>
                  <a:pt x="3650593" y="263237"/>
                </a:cubicBezTo>
                <a:cubicBezTo>
                  <a:pt x="3667624" y="271752"/>
                  <a:pt x="3687702" y="271860"/>
                  <a:pt x="3706011" y="277091"/>
                </a:cubicBezTo>
                <a:cubicBezTo>
                  <a:pt x="3845142" y="316843"/>
                  <a:pt x="3629749" y="261491"/>
                  <a:pt x="3802993" y="304800"/>
                </a:cubicBezTo>
                <a:cubicBezTo>
                  <a:pt x="3821466" y="323273"/>
                  <a:pt x="3837283" y="344852"/>
                  <a:pt x="3858411" y="360218"/>
                </a:cubicBezTo>
                <a:cubicBezTo>
                  <a:pt x="3931720" y="413534"/>
                  <a:pt x="3945169" y="405836"/>
                  <a:pt x="4010811" y="443346"/>
                </a:cubicBezTo>
                <a:cubicBezTo>
                  <a:pt x="4025268" y="451607"/>
                  <a:pt x="4038520" y="461819"/>
                  <a:pt x="4052375" y="471055"/>
                </a:cubicBezTo>
                <a:cubicBezTo>
                  <a:pt x="4109480" y="452019"/>
                  <a:pt x="4094089" y="447206"/>
                  <a:pt x="4163211" y="484909"/>
                </a:cubicBezTo>
                <a:cubicBezTo>
                  <a:pt x="4192447" y="500856"/>
                  <a:pt x="4221696" y="517926"/>
                  <a:pt x="4246338" y="540328"/>
                </a:cubicBezTo>
                <a:cubicBezTo>
                  <a:pt x="4273027" y="564591"/>
                  <a:pt x="4291482" y="596645"/>
                  <a:pt x="4315611" y="623455"/>
                </a:cubicBezTo>
                <a:cubicBezTo>
                  <a:pt x="4366006" y="679449"/>
                  <a:pt x="4359998" y="671519"/>
                  <a:pt x="4412593" y="706582"/>
                </a:cubicBezTo>
                <a:cubicBezTo>
                  <a:pt x="4440302" y="701964"/>
                  <a:pt x="4469417" y="702592"/>
                  <a:pt x="4495720" y="692728"/>
                </a:cubicBezTo>
                <a:cubicBezTo>
                  <a:pt x="4542403" y="675222"/>
                  <a:pt x="4527489" y="613241"/>
                  <a:pt x="4509575" y="581891"/>
                </a:cubicBezTo>
                <a:cubicBezTo>
                  <a:pt x="4502329" y="569211"/>
                  <a:pt x="4481866" y="572655"/>
                  <a:pt x="4468011" y="568037"/>
                </a:cubicBezTo>
                <a:cubicBezTo>
                  <a:pt x="4454157" y="554182"/>
                  <a:pt x="4443460" y="536194"/>
                  <a:pt x="4426448" y="526473"/>
                </a:cubicBezTo>
                <a:cubicBezTo>
                  <a:pt x="4409915" y="517026"/>
                  <a:pt x="4389093" y="518640"/>
                  <a:pt x="4371029" y="512618"/>
                </a:cubicBezTo>
                <a:cubicBezTo>
                  <a:pt x="4347436" y="504754"/>
                  <a:pt x="4324001" y="496031"/>
                  <a:pt x="4301757" y="484909"/>
                </a:cubicBezTo>
                <a:cubicBezTo>
                  <a:pt x="4286864" y="477462"/>
                  <a:pt x="4275086" y="464647"/>
                  <a:pt x="4260193" y="457200"/>
                </a:cubicBezTo>
                <a:cubicBezTo>
                  <a:pt x="4193444" y="423826"/>
                  <a:pt x="4183140" y="428194"/>
                  <a:pt x="4107793" y="415637"/>
                </a:cubicBezTo>
                <a:cubicBezTo>
                  <a:pt x="3926679" y="279800"/>
                  <a:pt x="4152623" y="447658"/>
                  <a:pt x="4010811" y="346364"/>
                </a:cubicBezTo>
                <a:cubicBezTo>
                  <a:pt x="3992021" y="332943"/>
                  <a:pt x="3976046" y="315127"/>
                  <a:pt x="3955393" y="304800"/>
                </a:cubicBezTo>
                <a:cubicBezTo>
                  <a:pt x="3938362" y="296285"/>
                  <a:pt x="3918213" y="296417"/>
                  <a:pt x="3899975" y="290946"/>
                </a:cubicBezTo>
                <a:cubicBezTo>
                  <a:pt x="3871999" y="282553"/>
                  <a:pt x="3816848" y="263237"/>
                  <a:pt x="3816848" y="263237"/>
                </a:cubicBezTo>
                <a:cubicBezTo>
                  <a:pt x="3802993" y="254001"/>
                  <a:pt x="3787058" y="247302"/>
                  <a:pt x="3775284" y="235528"/>
                </a:cubicBezTo>
                <a:cubicBezTo>
                  <a:pt x="3708150" y="168394"/>
                  <a:pt x="3797807" y="212771"/>
                  <a:pt x="3692157" y="152400"/>
                </a:cubicBezTo>
                <a:cubicBezTo>
                  <a:pt x="3679477" y="145154"/>
                  <a:pt x="3664016" y="144299"/>
                  <a:pt x="3650593" y="138546"/>
                </a:cubicBezTo>
                <a:cubicBezTo>
                  <a:pt x="3631610" y="130410"/>
                  <a:pt x="3614158" y="118973"/>
                  <a:pt x="3595175" y="110837"/>
                </a:cubicBezTo>
                <a:cubicBezTo>
                  <a:pt x="3561951" y="96598"/>
                  <a:pt x="3533354" y="93174"/>
                  <a:pt x="3498193" y="83128"/>
                </a:cubicBezTo>
                <a:cubicBezTo>
                  <a:pt x="3484151" y="79116"/>
                  <a:pt x="3469691" y="75804"/>
                  <a:pt x="3456629" y="69273"/>
                </a:cubicBezTo>
                <a:cubicBezTo>
                  <a:pt x="3388908" y="35412"/>
                  <a:pt x="3443148" y="45120"/>
                  <a:pt x="3373502" y="27709"/>
                </a:cubicBezTo>
                <a:cubicBezTo>
                  <a:pt x="3296986" y="8580"/>
                  <a:pt x="3252237" y="8656"/>
                  <a:pt x="3165684" y="0"/>
                </a:cubicBezTo>
                <a:cubicBezTo>
                  <a:pt x="3082557" y="4618"/>
                  <a:pt x="2999245" y="6643"/>
                  <a:pt x="2916302" y="13855"/>
                </a:cubicBezTo>
                <a:cubicBezTo>
                  <a:pt x="2886560" y="16441"/>
                  <a:pt x="2745554" y="52298"/>
                  <a:pt x="2736193" y="55418"/>
                </a:cubicBezTo>
                <a:cubicBezTo>
                  <a:pt x="2708484" y="64655"/>
                  <a:pt x="2678112" y="68101"/>
                  <a:pt x="2653066" y="83128"/>
                </a:cubicBezTo>
                <a:cubicBezTo>
                  <a:pt x="2520718" y="162536"/>
                  <a:pt x="2636504" y="85448"/>
                  <a:pt x="2542229" y="166255"/>
                </a:cubicBezTo>
                <a:cubicBezTo>
                  <a:pt x="2524697" y="181282"/>
                  <a:pt x="2503139" y="191490"/>
                  <a:pt x="2486811" y="207818"/>
                </a:cubicBezTo>
                <a:cubicBezTo>
                  <a:pt x="2410272" y="284358"/>
                  <a:pt x="2487071" y="252782"/>
                  <a:pt x="2389829" y="277091"/>
                </a:cubicBezTo>
                <a:cubicBezTo>
                  <a:pt x="2371356" y="286327"/>
                  <a:pt x="2352343" y="294553"/>
                  <a:pt x="2334411" y="304800"/>
                </a:cubicBezTo>
                <a:cubicBezTo>
                  <a:pt x="2319954" y="313061"/>
                  <a:pt x="2308439" y="326662"/>
                  <a:pt x="2292848" y="332509"/>
                </a:cubicBezTo>
                <a:cubicBezTo>
                  <a:pt x="2270799" y="340777"/>
                  <a:pt x="2246520" y="341069"/>
                  <a:pt x="2223575" y="346364"/>
                </a:cubicBezTo>
                <a:cubicBezTo>
                  <a:pt x="2049901" y="386443"/>
                  <a:pt x="2176647" y="366084"/>
                  <a:pt x="2001902" y="387928"/>
                </a:cubicBezTo>
                <a:cubicBezTo>
                  <a:pt x="1948684" y="405667"/>
                  <a:pt x="1931583" y="418251"/>
                  <a:pt x="1863357" y="387928"/>
                </a:cubicBezTo>
                <a:cubicBezTo>
                  <a:pt x="1848141" y="381165"/>
                  <a:pt x="1851108" y="352548"/>
                  <a:pt x="1835648" y="346364"/>
                </a:cubicBezTo>
                <a:cubicBezTo>
                  <a:pt x="1801078" y="332536"/>
                  <a:pt x="1761757" y="337127"/>
                  <a:pt x="1724811" y="332509"/>
                </a:cubicBezTo>
                <a:cubicBezTo>
                  <a:pt x="1706338" y="323273"/>
                  <a:pt x="1687325" y="315047"/>
                  <a:pt x="1669393" y="304800"/>
                </a:cubicBezTo>
                <a:cubicBezTo>
                  <a:pt x="1654936" y="296539"/>
                  <a:pt x="1642722" y="284538"/>
                  <a:pt x="1627829" y="277091"/>
                </a:cubicBezTo>
                <a:cubicBezTo>
                  <a:pt x="1614767" y="270560"/>
                  <a:pt x="1600120" y="267855"/>
                  <a:pt x="1586266" y="263237"/>
                </a:cubicBezTo>
                <a:cubicBezTo>
                  <a:pt x="1572411" y="254001"/>
                  <a:pt x="1561186" y="237883"/>
                  <a:pt x="1544702" y="235528"/>
                </a:cubicBezTo>
                <a:cubicBezTo>
                  <a:pt x="1159766" y="180537"/>
                  <a:pt x="1395522" y="255075"/>
                  <a:pt x="1253757" y="207818"/>
                </a:cubicBezTo>
                <a:cubicBezTo>
                  <a:pt x="1170630" y="212436"/>
                  <a:pt x="1087082" y="212130"/>
                  <a:pt x="1004375" y="221673"/>
                </a:cubicBezTo>
                <a:cubicBezTo>
                  <a:pt x="966543" y="226038"/>
                  <a:pt x="893538" y="249382"/>
                  <a:pt x="893538" y="249382"/>
                </a:cubicBezTo>
                <a:cubicBezTo>
                  <a:pt x="711253" y="358753"/>
                  <a:pt x="808628" y="327633"/>
                  <a:pt x="602593" y="346364"/>
                </a:cubicBezTo>
                <a:cubicBezTo>
                  <a:pt x="584120" y="350982"/>
                  <a:pt x="565763" y="356087"/>
                  <a:pt x="547175" y="360218"/>
                </a:cubicBezTo>
                <a:cubicBezTo>
                  <a:pt x="524187" y="365326"/>
                  <a:pt x="499766" y="365327"/>
                  <a:pt x="477902" y="374073"/>
                </a:cubicBezTo>
                <a:cubicBezTo>
                  <a:pt x="453445" y="383856"/>
                  <a:pt x="340296" y="461192"/>
                  <a:pt x="325502" y="471055"/>
                </a:cubicBezTo>
                <a:cubicBezTo>
                  <a:pt x="311647" y="480291"/>
                  <a:pt x="299735" y="493499"/>
                  <a:pt x="283938" y="498764"/>
                </a:cubicBezTo>
                <a:lnTo>
                  <a:pt x="242375" y="512618"/>
                </a:lnTo>
                <a:cubicBezTo>
                  <a:pt x="200813" y="540327"/>
                  <a:pt x="196192" y="535711"/>
                  <a:pt x="173102" y="581891"/>
                </a:cubicBezTo>
                <a:cubicBezTo>
                  <a:pt x="166571" y="594953"/>
                  <a:pt x="169575" y="613128"/>
                  <a:pt x="159248" y="623455"/>
                </a:cubicBezTo>
                <a:cubicBezTo>
                  <a:pt x="148921" y="633782"/>
                  <a:pt x="131539" y="632691"/>
                  <a:pt x="117684" y="637309"/>
                </a:cubicBezTo>
                <a:cubicBezTo>
                  <a:pt x="108448" y="655782"/>
                  <a:pt x="100222" y="674796"/>
                  <a:pt x="89975" y="692728"/>
                </a:cubicBezTo>
                <a:cubicBezTo>
                  <a:pt x="81714" y="707185"/>
                  <a:pt x="69713" y="719398"/>
                  <a:pt x="62266" y="734291"/>
                </a:cubicBezTo>
                <a:cubicBezTo>
                  <a:pt x="55735" y="747353"/>
                  <a:pt x="54164" y="762432"/>
                  <a:pt x="48411" y="775855"/>
                </a:cubicBezTo>
                <a:cubicBezTo>
                  <a:pt x="40275" y="794838"/>
                  <a:pt x="29938" y="812800"/>
                  <a:pt x="20702" y="831273"/>
                </a:cubicBezTo>
                <a:cubicBezTo>
                  <a:pt x="0" y="914082"/>
                  <a:pt x="219" y="884869"/>
                  <a:pt x="20702" y="997528"/>
                </a:cubicBezTo>
                <a:cubicBezTo>
                  <a:pt x="23314" y="1011896"/>
                  <a:pt x="25795" y="1027408"/>
                  <a:pt x="34557" y="1039091"/>
                </a:cubicBezTo>
                <a:cubicBezTo>
                  <a:pt x="40753" y="1047352"/>
                  <a:pt x="80739" y="1096818"/>
                  <a:pt x="89975" y="106680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8275" name="Рисунок 23" descr="облак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785813"/>
            <a:ext cx="36099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92238" y="4154488"/>
            <a:ext cx="4214812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7+1=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07050" y="4154488"/>
            <a:ext cx="2211388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438279" name="Рисунок 5" descr="ветка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714375"/>
            <a:ext cx="40005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0" name="Рисунок 6" descr="си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1428750"/>
            <a:ext cx="5000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1" name="Рисунок 10" descr="синиц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4775" y="1500188"/>
            <a:ext cx="1049338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2" name="Рисунок 12" descr="си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1214438"/>
            <a:ext cx="5000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3" name="Рисунок 16" descr="си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1500188"/>
            <a:ext cx="5000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4" name="Рисунок 17" descr="си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2143125"/>
            <a:ext cx="5000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5" name="Рисунок 18" descr="синица4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2143125"/>
            <a:ext cx="4699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6" name="Рисунок 19" descr="синица4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28625"/>
            <a:ext cx="50006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287" name="Рисунок 11" descr="си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071688"/>
            <a:ext cx="5000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4154488"/>
            <a:ext cx="4214813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5-2=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6588" y="4154488"/>
            <a:ext cx="1785937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439302" name="Рисунок 5" descr="та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571750"/>
            <a:ext cx="4105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3" name="Рисунок 6" descr="конфет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46413">
            <a:off x="382588" y="2460625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4" name="Рисунок 8" descr="конфет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46413">
            <a:off x="1096963" y="2603500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5" name="Рисунок 12" descr="конфет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46413">
            <a:off x="1954213" y="2460625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6" name="Рисунок 13" descr="конфет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46413">
            <a:off x="2597150" y="2460625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7" name="Рисунок 16" descr="конфет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46413">
            <a:off x="3240088" y="2532063"/>
            <a:ext cx="13716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8" name="Рисунок 17" descr="фант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2928938"/>
            <a:ext cx="8763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309" name="Рисунок 18" descr="фантик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919413"/>
            <a:ext cx="10271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313" y="361950"/>
            <a:ext cx="4214812" cy="3638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56125" y="361950"/>
            <a:ext cx="4214813" cy="3638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31888" y="4154488"/>
            <a:ext cx="4932362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10-2=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64250" y="4154488"/>
            <a:ext cx="1785938" cy="235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441350" name="Рисунок 5" descr="ВИШНЯ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928938"/>
            <a:ext cx="7239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1" name="Рисунок 6" descr="ветка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785813"/>
            <a:ext cx="39163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2" name="Рисунок 7" descr="ВИШНЯ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2786063"/>
            <a:ext cx="7239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3" name="Рисунок 8" descr="ВИШНЯ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928813"/>
            <a:ext cx="7239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4" name="Рисунок 9" descr="ВИШНЯ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143000"/>
            <a:ext cx="7239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5" name="Рисунок 10" descr="ВИШНЯ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000250"/>
            <a:ext cx="7239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356" name="Рисунок 11" descr="виш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0925" y="1195388"/>
            <a:ext cx="9842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0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89</Words>
  <Application>Microsoft Office PowerPoint</Application>
  <PresentationFormat>Экран (4:3)</PresentationFormat>
  <Paragraphs>43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Задачи на сложение и вычитание  в 1 классе в картинках по УМК «Перспективная начальная школа»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2013-02-12T07:05:01Z</dcterms:created>
  <dcterms:modified xsi:type="dcterms:W3CDTF">2013-02-12T08:33:03Z</dcterms:modified>
</cp:coreProperties>
</file>