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30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07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306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68237-EDEF-4240-8776-51AD0866B7F3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D936-254F-4C4C-94D0-6EADB97A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r>
              <a:rPr lang="ru-RU" sz="10000" b="1" dirty="0" smtClean="0"/>
              <a:t>Набор 3.</a:t>
            </a:r>
            <a:endParaRPr lang="ru-RU" sz="10000" b="1" dirty="0"/>
          </a:p>
        </p:txBody>
      </p:sp>
      <p:pic>
        <p:nvPicPr>
          <p:cNvPr id="1026" name="Picture 2" descr="C:\Users\Root\Desktop\be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3941768" cy="3429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Подул резкий ветер.</a:t>
            </a:r>
            <a:endParaRPr lang="ru-RU" sz="7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868742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Зоя прилежно учится.</a:t>
            </a:r>
            <a:endParaRPr lang="ru-RU" sz="7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10000" b="1" dirty="0" smtClean="0"/>
              <a:t>Набор 3.</a:t>
            </a:r>
            <a:endParaRPr lang="ru-RU" sz="10000" b="1" dirty="0"/>
          </a:p>
        </p:txBody>
      </p:sp>
      <p:pic>
        <p:nvPicPr>
          <p:cNvPr id="2050" name="Picture 2" descr="C:\Users\Root\Desktop\День-знан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857496"/>
            <a:ext cx="3251915" cy="3154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Звонко поют птицы.</a:t>
            </a:r>
            <a:endParaRPr lang="ru-RU" sz="7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082924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За окном стих дождь.</a:t>
            </a:r>
            <a:endParaRPr lang="ru-RU" sz="7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440114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На тропу вышел лось.</a:t>
            </a:r>
            <a:endParaRPr lang="ru-RU" sz="7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Прилетели птички.</a:t>
            </a:r>
            <a:endParaRPr lang="ru-RU" sz="7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40048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Выдался ясный день.</a:t>
            </a:r>
            <a:endParaRPr lang="ru-RU" sz="7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11552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Зимой хорошо в лесу!</a:t>
            </a:r>
            <a:endParaRPr lang="ru-RU" sz="7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154362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Ярко светило солнце.</a:t>
            </a:r>
            <a:endParaRPr lang="ru-RU" sz="7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10000" b="1" dirty="0" smtClean="0"/>
              <a:t>Набор 3.</a:t>
            </a:r>
            <a:endParaRPr lang="ru-RU" sz="10000" b="1" dirty="0"/>
          </a:p>
        </p:txBody>
      </p:sp>
      <p:pic>
        <p:nvPicPr>
          <p:cNvPr id="3074" name="Picture 2" descr="C:\Users\Root\Desktop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643182"/>
            <a:ext cx="3810000" cy="316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Мастер на все руки.</a:t>
            </a:r>
            <a:endParaRPr lang="ru-RU" sz="7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154362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В</a:t>
            </a:r>
            <a:r>
              <a:rPr lang="ru-RU" sz="7000" b="1" dirty="0" smtClean="0"/>
              <a:t> </a:t>
            </a:r>
            <a:r>
              <a:rPr lang="ru-RU" sz="7000" b="1" dirty="0" smtClean="0"/>
              <a:t>парк пришла осень.</a:t>
            </a:r>
            <a:endParaRPr lang="ru-RU" sz="7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011486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Хорошо в тени берёз!</a:t>
            </a:r>
            <a:endParaRPr lang="ru-RU" sz="7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25800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Галки летают стаями.</a:t>
            </a:r>
            <a:endParaRPr lang="ru-RU" sz="7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Цветы полил Стасик.</a:t>
            </a:r>
            <a:endParaRPr lang="ru-RU" sz="7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082924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На полях созрел хлеб.</a:t>
            </a:r>
            <a:endParaRPr lang="ru-RU" sz="7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Ярко светит солнце.</a:t>
            </a:r>
            <a:endParaRPr lang="ru-RU" sz="70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sz="10000" b="1" dirty="0" smtClean="0"/>
              <a:t>Набор 3.</a:t>
            </a:r>
            <a:endParaRPr lang="ru-RU" sz="10000" b="1" dirty="0"/>
          </a:p>
        </p:txBody>
      </p:sp>
      <p:pic>
        <p:nvPicPr>
          <p:cNvPr id="4099" name="Picture 3" descr="C:\Users\Root\Desktop\d180d0b8d181d183d0bdd0bed0ba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71810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Краснодар красив.</a:t>
            </a:r>
            <a:endParaRPr lang="ru-RU" sz="70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368676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Озеро </a:t>
            </a:r>
            <a:r>
              <a:rPr lang="ru-RU" sz="7000" b="1" dirty="0" err="1" smtClean="0"/>
              <a:t>Абрау</a:t>
            </a:r>
            <a:r>
              <a:rPr lang="ru-RU" sz="7000" b="1" dirty="0" smtClean="0"/>
              <a:t> – горное.</a:t>
            </a:r>
            <a:endParaRPr lang="ru-RU" sz="7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440114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У кабана есть клыки.</a:t>
            </a:r>
            <a:endParaRPr lang="ru-RU" sz="70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На лугу растут маки.</a:t>
            </a:r>
            <a:endParaRPr lang="ru-RU" sz="70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440114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Камыши тихо шуршат.</a:t>
            </a:r>
            <a:endParaRPr lang="ru-RU" sz="7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154362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Береги подснежники.</a:t>
            </a:r>
            <a:endParaRPr lang="ru-RU" sz="70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82990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Лиды вытерла доску.</a:t>
            </a:r>
            <a:endParaRPr lang="ru-RU" sz="7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Весело бегут ручьи.</a:t>
            </a:r>
            <a:endParaRPr lang="ru-RU" sz="7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115</Words>
  <Application>Microsoft Office PowerPoint</Application>
  <PresentationFormat>Экран (4:3)</PresentationFormat>
  <Paragraphs>28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Набор 3.</vt:lpstr>
      <vt:lpstr>Прилетели птички.</vt:lpstr>
      <vt:lpstr>Слайд 3</vt:lpstr>
      <vt:lpstr>Ярко светит солнце.</vt:lpstr>
      <vt:lpstr>Слайд 5</vt:lpstr>
      <vt:lpstr>Лиды вытерла доску.</vt:lpstr>
      <vt:lpstr>Слайд 7</vt:lpstr>
      <vt:lpstr>Весело бегут ручьи.</vt:lpstr>
      <vt:lpstr>Слайд 9</vt:lpstr>
      <vt:lpstr>Подул резкий ветер.</vt:lpstr>
      <vt:lpstr>Слайд 11</vt:lpstr>
      <vt:lpstr>Зоя прилежно учится.</vt:lpstr>
      <vt:lpstr>Слайд 13</vt:lpstr>
      <vt:lpstr>Набор 3.</vt:lpstr>
      <vt:lpstr>Звонко поют птицы.</vt:lpstr>
      <vt:lpstr>Слайд 16</vt:lpstr>
      <vt:lpstr>За окном стих дождь.</vt:lpstr>
      <vt:lpstr>Слайд 18</vt:lpstr>
      <vt:lpstr>На тропу вышел лось.</vt:lpstr>
      <vt:lpstr>Слайд 20</vt:lpstr>
      <vt:lpstr>Выдался ясный день.</vt:lpstr>
      <vt:lpstr>Слайд 22</vt:lpstr>
      <vt:lpstr>Зимой хорошо в лесу!</vt:lpstr>
      <vt:lpstr>Слайд 24</vt:lpstr>
      <vt:lpstr>Ярко светило солнце.</vt:lpstr>
      <vt:lpstr>Слайд 26</vt:lpstr>
      <vt:lpstr>Набор 3.</vt:lpstr>
      <vt:lpstr>Мастер на все руки.</vt:lpstr>
      <vt:lpstr>Слайд 29</vt:lpstr>
      <vt:lpstr>В парк пришла осень.</vt:lpstr>
      <vt:lpstr>Слайд 31</vt:lpstr>
      <vt:lpstr>Хорошо в тени берёз!</vt:lpstr>
      <vt:lpstr>Слайд 33</vt:lpstr>
      <vt:lpstr>Галки летают стаями.</vt:lpstr>
      <vt:lpstr>Слайд 35</vt:lpstr>
      <vt:lpstr>Цветы полил Стасик.</vt:lpstr>
      <vt:lpstr>Слайд 37</vt:lpstr>
      <vt:lpstr>На полях созрел хлеб.</vt:lpstr>
      <vt:lpstr>Слайд 39</vt:lpstr>
      <vt:lpstr>Набор 3.</vt:lpstr>
      <vt:lpstr>Краснодар красив.</vt:lpstr>
      <vt:lpstr>Слайд 42</vt:lpstr>
      <vt:lpstr>Озеро Абрау – горное.</vt:lpstr>
      <vt:lpstr>Слайд 44</vt:lpstr>
      <vt:lpstr>У кабана есть клыки.</vt:lpstr>
      <vt:lpstr>Слайд 46</vt:lpstr>
      <vt:lpstr>На лугу растут маки.</vt:lpstr>
      <vt:lpstr>Слайд 48</vt:lpstr>
      <vt:lpstr>Камыши тихо шуршат.</vt:lpstr>
      <vt:lpstr>Слайд 50</vt:lpstr>
      <vt:lpstr>Береги подснежники.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3.</dc:title>
  <dc:creator>Root</dc:creator>
  <cp:lastModifiedBy>Root</cp:lastModifiedBy>
  <cp:revision>3</cp:revision>
  <dcterms:created xsi:type="dcterms:W3CDTF">2011-04-02T15:22:14Z</dcterms:created>
  <dcterms:modified xsi:type="dcterms:W3CDTF">2011-04-18T14:20:09Z</dcterms:modified>
</cp:coreProperties>
</file>