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7C89E-0067-45B8-92A3-2FE708D4BE89}" type="datetimeFigureOut">
              <a:rPr lang="ru-RU" smtClean="0"/>
              <a:t>03.04.2011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DB61-C62A-4E3E-B1FB-37BB62B234D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7200" b="1" dirty="0" smtClean="0"/>
              <a:t>Набор 4.</a:t>
            </a:r>
            <a:endParaRPr lang="ru-RU" sz="7200" b="1" dirty="0"/>
          </a:p>
        </p:txBody>
      </p:sp>
      <p:pic>
        <p:nvPicPr>
          <p:cNvPr id="1026" name="Picture 2" descr="C:\Users\Root\Desktop\252312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857496"/>
            <a:ext cx="3167081" cy="3619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86874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Пролетело жаркое лето.</a:t>
            </a:r>
            <a:endParaRPr lang="ru-RU" sz="6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Возле дома посадили ель.</a:t>
            </a:r>
            <a:endParaRPr lang="ru-RU" sz="60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4.</a:t>
            </a:r>
            <a:endParaRPr lang="ru-RU" sz="9600" b="1" dirty="0"/>
          </a:p>
        </p:txBody>
      </p:sp>
      <p:pic>
        <p:nvPicPr>
          <p:cNvPr id="3074" name="Picture 2" descr="C:\Users\Root\Desktop\26233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928934"/>
            <a:ext cx="2319769" cy="3462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9723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Весь день идёт дождь</a:t>
            </a:r>
            <a:endParaRPr lang="ru-RU" sz="6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Пришла Настя из школы.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У сосны унылый вид.</a:t>
            </a:r>
            <a:endParaRPr lang="ru-RU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Дятел долбил дерево.</a:t>
            </a:r>
            <a:endParaRPr lang="ru-RU" sz="72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Пестреют ранние цветы.</a:t>
            </a:r>
            <a:endParaRPr lang="ru-RU" sz="6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На клёне набухли почки.</a:t>
            </a:r>
            <a:endParaRPr lang="ru-RU" sz="6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01148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Без терпенья нет уменья.</a:t>
            </a:r>
            <a:endParaRPr lang="ru-RU" sz="60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4.</a:t>
            </a:r>
            <a:endParaRPr lang="ru-RU" sz="9600" b="1" dirty="0"/>
          </a:p>
        </p:txBody>
      </p:sp>
      <p:pic>
        <p:nvPicPr>
          <p:cNvPr id="4098" name="Picture 2" descr="C:\Users\Root\Desktop\1291932678pod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071810"/>
            <a:ext cx="3071834" cy="32525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Посуду вымыла Настя.</a:t>
            </a:r>
            <a:endParaRPr lang="ru-RU" sz="60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Леса редеют и пустеют.</a:t>
            </a:r>
            <a:endParaRPr lang="ru-RU" sz="6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58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Ночи стали холодными.</a:t>
            </a:r>
            <a:endParaRPr lang="ru-RU" sz="60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6874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Дни стоят ненастные.</a:t>
            </a:r>
            <a:endParaRPr lang="ru-RU" sz="60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Хороши русские леса!</a:t>
            </a:r>
            <a:endParaRPr lang="ru-RU" sz="60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72586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Стучат по стволам дятлы.</a:t>
            </a:r>
            <a:endParaRPr lang="ru-RU" sz="6000" b="1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440114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Я хочу посадить цветы.</a:t>
            </a:r>
            <a:endParaRPr lang="ru-RU" sz="66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97238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4.</a:t>
            </a:r>
            <a:endParaRPr lang="ru-RU" sz="9600" b="1" dirty="0"/>
          </a:p>
        </p:txBody>
      </p:sp>
      <p:pic>
        <p:nvPicPr>
          <p:cNvPr id="5122" name="Picture 2" descr="C:\Users\Root\Desktop\25232105_norm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071810"/>
            <a:ext cx="3170134" cy="315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573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Дятел долбит дерево.</a:t>
            </a:r>
            <a:endParaRPr lang="ru-RU" sz="60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011618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Ейск – наш морской порт.</a:t>
            </a:r>
            <a:endParaRPr lang="ru-RU" sz="6000" b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6867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Природа дарит чудеса.</a:t>
            </a:r>
            <a:endParaRPr lang="ru-RU" sz="6000" b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Красивы наши водопады.</a:t>
            </a:r>
            <a:endParaRPr lang="ru-RU" sz="60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225800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Анапа – солнечный город.</a:t>
            </a:r>
            <a:endParaRPr lang="ru-RU" sz="6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15436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Морями разлились хлеба.</a:t>
            </a:r>
            <a:endParaRPr lang="ru-RU" sz="6000" b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9600" b="1" dirty="0" smtClean="0"/>
              <a:t>Набор 4.</a:t>
            </a:r>
            <a:endParaRPr lang="ru-RU" sz="9600" b="1" dirty="0"/>
          </a:p>
        </p:txBody>
      </p:sp>
      <p:pic>
        <p:nvPicPr>
          <p:cNvPr id="6146" name="Picture 2" descr="C:\Users\Root\Desktop\958-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3500438"/>
            <a:ext cx="3748109" cy="26471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86874" cy="379730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Я дежурю в первый раз.</a:t>
            </a:r>
            <a:endParaRPr lang="ru-RU" sz="6000" b="1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Чемодан сдали в багаж.</a:t>
            </a:r>
            <a:endParaRPr lang="ru-RU" sz="6000" b="1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40114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Герой нашего времени.</a:t>
            </a:r>
            <a:endParaRPr lang="ru-RU" sz="6000" b="1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1155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Обвести </a:t>
            </a:r>
            <a:r>
              <a:rPr lang="ru-RU" sz="6000" b="1" dirty="0"/>
              <a:t>в</a:t>
            </a:r>
            <a:r>
              <a:rPr lang="ru-RU" sz="6000" b="1" dirty="0" smtClean="0"/>
              <a:t>округ пальца.</a:t>
            </a:r>
            <a:endParaRPr lang="ru-RU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868610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Иней украсил деревья.</a:t>
            </a:r>
            <a:endParaRPr lang="ru-RU" sz="6600" b="1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8299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Не прощай, а до свидания!</a:t>
            </a:r>
            <a:endParaRPr lang="ru-RU" sz="5400" b="1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3511552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На тарелке лежат лимоны.</a:t>
            </a:r>
            <a:endParaRPr lang="ru-RU" sz="6000" b="1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94004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Без воды цветы завянут.</a:t>
            </a:r>
            <a:endParaRPr lang="ru-RU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154</Words>
  <Application>Microsoft Office PowerPoint</Application>
  <PresentationFormat>Экран (4:3)</PresentationFormat>
  <Paragraphs>35</Paragraphs>
  <Slides>64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64</vt:i4>
      </vt:variant>
    </vt:vector>
  </HeadingPairs>
  <TitlesOfParts>
    <vt:vector size="65" baseType="lpstr">
      <vt:lpstr>Тема Office</vt:lpstr>
      <vt:lpstr>Набор 4.</vt:lpstr>
      <vt:lpstr>Дятел долбил дерево.</vt:lpstr>
      <vt:lpstr>Слайд 3</vt:lpstr>
      <vt:lpstr>Я хочу посадить цветы.</vt:lpstr>
      <vt:lpstr>Слайд 5</vt:lpstr>
      <vt:lpstr>Иней украсил деревья.</vt:lpstr>
      <vt:lpstr>Слайд 7</vt:lpstr>
      <vt:lpstr>Без воды цветы завянут.</vt:lpstr>
      <vt:lpstr>Слайд 9</vt:lpstr>
      <vt:lpstr>Пролетело жаркое лето.</vt:lpstr>
      <vt:lpstr>Слайд 11</vt:lpstr>
      <vt:lpstr>Возле дома посадили ель.</vt:lpstr>
      <vt:lpstr>Слайд 13</vt:lpstr>
      <vt:lpstr>Набор 4.</vt:lpstr>
      <vt:lpstr>Весь день идёт дождь</vt:lpstr>
      <vt:lpstr>Слайд 16</vt:lpstr>
      <vt:lpstr>Пришла Настя из школы.</vt:lpstr>
      <vt:lpstr>Слайд 18</vt:lpstr>
      <vt:lpstr>У сосны унылый вид.</vt:lpstr>
      <vt:lpstr>Слайд 20</vt:lpstr>
      <vt:lpstr>Пестреют ранние цветы.</vt:lpstr>
      <vt:lpstr>Слайд 22</vt:lpstr>
      <vt:lpstr>На клёне набухли почки.</vt:lpstr>
      <vt:lpstr>Слайд 24</vt:lpstr>
      <vt:lpstr>Без терпенья нет уменья.</vt:lpstr>
      <vt:lpstr>Слайд 26</vt:lpstr>
      <vt:lpstr>Набор 4.</vt:lpstr>
      <vt:lpstr>Посуду вымыла Настя.</vt:lpstr>
      <vt:lpstr>Слайд 29</vt:lpstr>
      <vt:lpstr>Леса редеют и пустеют.</vt:lpstr>
      <vt:lpstr>Слайд 31</vt:lpstr>
      <vt:lpstr>Ночи стали холодными.</vt:lpstr>
      <vt:lpstr>Слайд 33</vt:lpstr>
      <vt:lpstr>Дни стоят ненастные.</vt:lpstr>
      <vt:lpstr>Слайд 35</vt:lpstr>
      <vt:lpstr>Хороши русские леса!</vt:lpstr>
      <vt:lpstr>Слайд 37</vt:lpstr>
      <vt:lpstr>Стучат по стволам дятлы.</vt:lpstr>
      <vt:lpstr>Слайд 39</vt:lpstr>
      <vt:lpstr>Набор 4.</vt:lpstr>
      <vt:lpstr>Дятел долбит дерево.</vt:lpstr>
      <vt:lpstr>Слайд 42</vt:lpstr>
      <vt:lpstr>Ейск – наш морской порт.</vt:lpstr>
      <vt:lpstr>Слайд 44</vt:lpstr>
      <vt:lpstr>Природа дарит чудеса.</vt:lpstr>
      <vt:lpstr>Слайд 46</vt:lpstr>
      <vt:lpstr>Красивы наши водопады.</vt:lpstr>
      <vt:lpstr>Слайд 48</vt:lpstr>
      <vt:lpstr>Анапа – солнечный город.</vt:lpstr>
      <vt:lpstr>Слайд 50</vt:lpstr>
      <vt:lpstr>Морями разлились хлеба.</vt:lpstr>
      <vt:lpstr>Набор 4.</vt:lpstr>
      <vt:lpstr>Я дежурю в первый раз.</vt:lpstr>
      <vt:lpstr>Слайд 54</vt:lpstr>
      <vt:lpstr>Чемодан сдали в багаж.</vt:lpstr>
      <vt:lpstr>Слайд 56</vt:lpstr>
      <vt:lpstr>Герой нашего времени.</vt:lpstr>
      <vt:lpstr>Слайд 58</vt:lpstr>
      <vt:lpstr>Обвести вокруг пальца.</vt:lpstr>
      <vt:lpstr>Слайд 60</vt:lpstr>
      <vt:lpstr>Не прощай, а до свидания!</vt:lpstr>
      <vt:lpstr>Слайд 62</vt:lpstr>
      <vt:lpstr>На тарелке лежат лимоны.</vt:lpstr>
      <vt:lpstr>Слайд 64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Набор 4.</dc:title>
  <dc:creator>Root</dc:creator>
  <cp:lastModifiedBy>Root</cp:lastModifiedBy>
  <cp:revision>4</cp:revision>
  <dcterms:created xsi:type="dcterms:W3CDTF">2011-04-03T14:01:06Z</dcterms:created>
  <dcterms:modified xsi:type="dcterms:W3CDTF">2011-04-03T14:33:06Z</dcterms:modified>
</cp:coreProperties>
</file>