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7" r:id="rId8"/>
    <p:sldId id="262" r:id="rId9"/>
    <p:sldId id="263" r:id="rId10"/>
    <p:sldId id="264" r:id="rId11"/>
    <p:sldId id="265" r:id="rId12"/>
    <p:sldId id="266" r:id="rId13"/>
    <p:sldId id="29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5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1A8A-BDAE-445B-9EA3-C5923AE1826D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2EEF-AAAF-4698-A7C6-E6F063CA7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2</a:t>
            </a:r>
            <a:endParaRPr lang="ru-RU" sz="9600" b="1" dirty="0"/>
          </a:p>
        </p:txBody>
      </p:sp>
      <p:pic>
        <p:nvPicPr>
          <p:cNvPr id="1026" name="Picture 2" descr="C:\Users\Root\Desktop\menulis-bu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35433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4083056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Дни стали короче.</a:t>
            </a:r>
            <a:endParaRPr lang="ru-RU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3940180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В лесу много берёз.</a:t>
            </a:r>
            <a:endParaRPr lang="ru-RU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2.</a:t>
            </a:r>
            <a:endParaRPr lang="ru-RU" sz="9600" b="1" dirty="0"/>
          </a:p>
        </p:txBody>
      </p:sp>
      <p:pic>
        <p:nvPicPr>
          <p:cNvPr id="2050" name="Picture 2" descr="C:\Users\Root\Desktop\051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00372"/>
            <a:ext cx="2752748" cy="3240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Дуб любит свет.</a:t>
            </a:r>
            <a:endParaRPr lang="ru-RU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Свистят дрозды.</a:t>
            </a:r>
            <a:endParaRPr lang="ru-RU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Звери охотятся.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25866"/>
          </a:xfrm>
        </p:spPr>
        <p:txBody>
          <a:bodyPr>
            <a:normAutofit/>
          </a:bodyPr>
          <a:lstStyle/>
          <a:p>
            <a:r>
              <a:rPr lang="ru-RU" sz="9000" b="1" dirty="0" smtClean="0"/>
              <a:t>Трещат морозы.</a:t>
            </a:r>
            <a:endParaRPr lang="ru-RU" sz="9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3440114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Дул тёплый ветер.</a:t>
            </a:r>
            <a:endParaRPr lang="ru-RU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Летом жарко и сухо.</a:t>
            </a:r>
            <a:endParaRPr lang="ru-RU" sz="7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У реки поёт иволга.</a:t>
            </a:r>
            <a:endParaRPr lang="ru-RU" sz="7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10000" b="1" dirty="0" smtClean="0"/>
              <a:t>Набор 2.</a:t>
            </a:r>
            <a:endParaRPr lang="ru-RU" sz="10000" b="1" dirty="0"/>
          </a:p>
        </p:txBody>
      </p:sp>
      <p:pic>
        <p:nvPicPr>
          <p:cNvPr id="3074" name="Picture 2" descr="C:\Users\Root\Desktop\s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928934"/>
            <a:ext cx="2795744" cy="3373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У вас болит зуб?</a:t>
            </a:r>
            <a:endParaRPr lang="ru-RU" sz="8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Ударили морозы.</a:t>
            </a:r>
            <a:endParaRPr lang="ru-RU" sz="8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Взошло солнышко.</a:t>
            </a:r>
            <a:endParaRPr lang="ru-RU" sz="8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Море было тёплым.</a:t>
            </a:r>
            <a:endParaRPr lang="ru-RU" sz="7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На дворе октябрь.</a:t>
            </a:r>
            <a:endParaRPr lang="ru-RU" sz="7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3797304"/>
          </a:xfrm>
        </p:spPr>
        <p:txBody>
          <a:bodyPr>
            <a:normAutofit/>
          </a:bodyPr>
          <a:lstStyle/>
          <a:p>
            <a:r>
              <a:rPr lang="ru-RU" sz="7000" b="1" dirty="0" smtClean="0"/>
              <a:t>Птицы клюют ягоды.</a:t>
            </a:r>
            <a:endParaRPr lang="ru-RU" sz="7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Мышь съела сыр.</a:t>
            </a:r>
            <a:endParaRPr lang="ru-RU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868742"/>
          </a:xfrm>
        </p:spPr>
        <p:txBody>
          <a:bodyPr>
            <a:normAutofit/>
          </a:bodyPr>
          <a:lstStyle/>
          <a:p>
            <a:r>
              <a:rPr lang="ru-RU" sz="9000" b="1" dirty="0" smtClean="0"/>
              <a:t>Я ищу землянику.</a:t>
            </a:r>
            <a:endParaRPr lang="ru-RU" sz="9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endParaRPr lang="ru-RU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Наступила осень.</a:t>
            </a:r>
            <a:endParaRPr lang="ru-RU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</Words>
  <Application>Microsoft Office PowerPoint</Application>
  <PresentationFormat>Экран (4:3)</PresentationFormat>
  <Paragraphs>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Набор 2</vt:lpstr>
      <vt:lpstr>Трещат морозы.</vt:lpstr>
      <vt:lpstr>Слайд 3</vt:lpstr>
      <vt:lpstr>Мышь съела сыр.</vt:lpstr>
      <vt:lpstr>Слайд 5</vt:lpstr>
      <vt:lpstr>Я ищу землянику.</vt:lpstr>
      <vt:lpstr>Слайд 7</vt:lpstr>
      <vt:lpstr>Наступила осень.</vt:lpstr>
      <vt:lpstr>Слайд 9</vt:lpstr>
      <vt:lpstr>Дни стали короче.</vt:lpstr>
      <vt:lpstr>Слайд 11</vt:lpstr>
      <vt:lpstr>В лесу много берёз.</vt:lpstr>
      <vt:lpstr>Слайд 13</vt:lpstr>
      <vt:lpstr>Набор 2.</vt:lpstr>
      <vt:lpstr>Дуб любит свет.</vt:lpstr>
      <vt:lpstr>Слайд 16</vt:lpstr>
      <vt:lpstr>Свистят дрозды.</vt:lpstr>
      <vt:lpstr>Слайд 18</vt:lpstr>
      <vt:lpstr>Звери охотятся.</vt:lpstr>
      <vt:lpstr>Слайд 20</vt:lpstr>
      <vt:lpstr>Дул тёплый ветер.</vt:lpstr>
      <vt:lpstr>Слайд 22</vt:lpstr>
      <vt:lpstr>Летом жарко и сухо.</vt:lpstr>
      <vt:lpstr>Слайд 24</vt:lpstr>
      <vt:lpstr>У реки поёт иволга.</vt:lpstr>
      <vt:lpstr>Слайд 26</vt:lpstr>
      <vt:lpstr>Набор 2.</vt:lpstr>
      <vt:lpstr>У вас болит зуб?</vt:lpstr>
      <vt:lpstr>Слайд 29</vt:lpstr>
      <vt:lpstr>Ударили морозы.</vt:lpstr>
      <vt:lpstr>Слайд 31</vt:lpstr>
      <vt:lpstr>Взошло солнышко.</vt:lpstr>
      <vt:lpstr>Слайд 33</vt:lpstr>
      <vt:lpstr>Море было тёплым.</vt:lpstr>
      <vt:lpstr>Слайд 35</vt:lpstr>
      <vt:lpstr>На дворе октябрь.</vt:lpstr>
      <vt:lpstr>Слайд 37</vt:lpstr>
      <vt:lpstr>Птицы клюют ягоды.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2</dc:title>
  <dc:creator>Root</dc:creator>
  <cp:lastModifiedBy>Root</cp:lastModifiedBy>
  <cp:revision>4</cp:revision>
  <dcterms:created xsi:type="dcterms:W3CDTF">2011-04-02T15:02:59Z</dcterms:created>
  <dcterms:modified xsi:type="dcterms:W3CDTF">2011-04-18T19:09:37Z</dcterms:modified>
</cp:coreProperties>
</file>