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62" r:id="rId6"/>
    <p:sldId id="264" r:id="rId7"/>
    <p:sldId id="263" r:id="rId8"/>
    <p:sldId id="261" r:id="rId9"/>
    <p:sldId id="259" r:id="rId10"/>
    <p:sldId id="267" r:id="rId11"/>
    <p:sldId id="265" r:id="rId12"/>
    <p:sldId id="269" r:id="rId13"/>
    <p:sldId id="270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9388" autoAdjust="0"/>
    <p:restoredTop sz="94660"/>
  </p:normalViewPr>
  <p:slideViewPr>
    <p:cSldViewPr>
      <p:cViewPr varScale="1">
        <p:scale>
          <a:sx n="67" d="100"/>
          <a:sy n="67" d="100"/>
        </p:scale>
        <p:origin x="-2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A9690-8739-4BA6-9ABF-38950ACF6CD7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86B2A-63A2-4782-AAD2-7FD697844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743218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6600" dirty="0" smtClean="0"/>
              <a:t> :     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Килограмм</a:t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(весы)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4714884"/>
            <a:ext cx="4929222" cy="150019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Учитель начальных классов</a:t>
            </a:r>
          </a:p>
          <a:p>
            <a:r>
              <a:rPr lang="ru-RU" sz="2400" b="1" dirty="0" smtClean="0"/>
              <a:t>ФГОУ </a:t>
            </a:r>
            <a:r>
              <a:rPr lang="ru-RU" sz="2400" b="1" dirty="0" err="1" smtClean="0"/>
              <a:t>сош</a:t>
            </a:r>
            <a:r>
              <a:rPr lang="ru-RU" sz="2400" b="1" dirty="0" smtClean="0"/>
              <a:t> № 21 МО РФ</a:t>
            </a:r>
          </a:p>
          <a:p>
            <a:r>
              <a:rPr lang="ru-RU" sz="2400" b="1" dirty="0" err="1" smtClean="0"/>
              <a:t>Таптугян</a:t>
            </a:r>
            <a:r>
              <a:rPr lang="ru-RU" sz="2400" b="1" dirty="0" smtClean="0"/>
              <a:t> Лариса </a:t>
            </a:r>
            <a:r>
              <a:rPr lang="ru-RU" sz="2400" b="1" dirty="0" err="1" smtClean="0"/>
              <a:t>Фаросовна</a:t>
            </a:r>
            <a:endParaRPr lang="ru-RU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777\Рабочий стол\весы\Serie_poids_cy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777\Рабочий стол\весы\0710E-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3571899" cy="3571899"/>
          </a:xfrm>
          <a:prstGeom prst="rect">
            <a:avLst/>
          </a:prstGeom>
          <a:noFill/>
        </p:spPr>
      </p:pic>
      <p:pic>
        <p:nvPicPr>
          <p:cNvPr id="22531" name="Picture 3" descr="C:\Documents and Settings\777\Рабочий стол\весы\ladoga_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285992"/>
            <a:ext cx="3175000" cy="3822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777\Рабочий стол\весы\untitled_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928934"/>
            <a:ext cx="3286148" cy="3571900"/>
          </a:xfrm>
          <a:prstGeom prst="rect">
            <a:avLst/>
          </a:prstGeom>
          <a:noFill/>
        </p:spPr>
      </p:pic>
      <p:pic>
        <p:nvPicPr>
          <p:cNvPr id="26627" name="Picture 3" descr="C:\Documents and Settings\777\Рабочий стол\весы\untitled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3524250" cy="3524250"/>
          </a:xfrm>
          <a:prstGeom prst="rect">
            <a:avLst/>
          </a:prstGeom>
          <a:noFill/>
        </p:spPr>
      </p:pic>
      <p:pic>
        <p:nvPicPr>
          <p:cNvPr id="4" name="Picture 3" descr="C:\Documents and Settings\777\Рабочий стол\весы\untitled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3524250" cy="3524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777\Рабочий стол\весы\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643314"/>
            <a:ext cx="2835275" cy="2835275"/>
          </a:xfrm>
          <a:prstGeom prst="rect">
            <a:avLst/>
          </a:prstGeom>
          <a:noFill/>
        </p:spPr>
      </p:pic>
      <p:pic>
        <p:nvPicPr>
          <p:cNvPr id="27651" name="Picture 3" descr="C:\Documents and Settings\777\Рабочий стол\весы\0_1-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3400425" cy="3371850"/>
          </a:xfrm>
          <a:prstGeom prst="rect">
            <a:avLst/>
          </a:prstGeom>
          <a:noFill/>
        </p:spPr>
      </p:pic>
      <p:pic>
        <p:nvPicPr>
          <p:cNvPr id="27652" name="Picture 4" descr="C:\Documents and Settings\777\Рабочий стол\весы\10%20-%2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929066"/>
            <a:ext cx="2714644" cy="2643206"/>
          </a:xfrm>
          <a:prstGeom prst="rect">
            <a:avLst/>
          </a:prstGeom>
          <a:noFill/>
        </p:spPr>
      </p:pic>
      <p:pic>
        <p:nvPicPr>
          <p:cNvPr id="27653" name="Picture 5" descr="C:\Documents and Settings\777\Рабочий стол\весы\M12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857232"/>
            <a:ext cx="257176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777\Рабочий стол\весы\untitled_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2786082" cy="3523898"/>
          </a:xfrm>
          <a:prstGeom prst="rect">
            <a:avLst/>
          </a:prstGeom>
          <a:noFill/>
        </p:spPr>
      </p:pic>
      <p:pic>
        <p:nvPicPr>
          <p:cNvPr id="23556" name="Picture 4" descr="C:\Documents and Settings\777\Рабочий стол\весы\BabyScale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14752"/>
            <a:ext cx="4286250" cy="2905125"/>
          </a:xfrm>
          <a:prstGeom prst="rect">
            <a:avLst/>
          </a:prstGeom>
          <a:noFill/>
        </p:spPr>
      </p:pic>
      <p:pic>
        <p:nvPicPr>
          <p:cNvPr id="23557" name="Picture 5" descr="C:\Documents and Settings\777\Рабочий стол\весы\tovar-licom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42852"/>
            <a:ext cx="4762500" cy="3162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777\Рабочий стол\весы\starinnye-vesy-fotografii_rev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71612"/>
            <a:ext cx="6134100" cy="4067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777\Рабочий стол\к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215370" cy="6054369"/>
          </a:xfrm>
          <a:prstGeom prst="rect">
            <a:avLst/>
          </a:prstGeom>
          <a:noFill/>
        </p:spPr>
      </p:pic>
      <p:pic>
        <p:nvPicPr>
          <p:cNvPr id="1026" name="Picture 2" descr="C:\Documents and Settings\777\Рабочий стол\весы\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28688"/>
            <a:ext cx="7620000" cy="5000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777\Рабочий стол\весы\57781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81000"/>
            <a:ext cx="4572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777\Рабочий стол\весы\compendium_metrique_balance_roberval_img30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362075"/>
            <a:ext cx="7239000" cy="4133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777\Рабочий стол\весы\Weights_and_Measu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6984776" cy="5760640"/>
          </a:xfrm>
          <a:prstGeom prst="rect">
            <a:avLst/>
          </a:prstGeom>
          <a:noFill/>
        </p:spPr>
      </p:pic>
      <p:pic>
        <p:nvPicPr>
          <p:cNvPr id="3" name="Picture 2" descr="C:\Documents and Settings\777\Рабочий стол\весы\Weights_and_Measu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6672"/>
            <a:ext cx="6984776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777\Рабочий стол\весы\91185109_4663542_20120903_141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777\Рабочий стол\весы\1281371716_113026973_1-----1281371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428976"/>
            <a:ext cx="5072098" cy="2928982"/>
          </a:xfrm>
          <a:prstGeom prst="rect">
            <a:avLst/>
          </a:prstGeom>
          <a:noFill/>
        </p:spPr>
      </p:pic>
      <p:pic>
        <p:nvPicPr>
          <p:cNvPr id="4" name="Picture 2" descr="C:\Documents and Settings\777\Рабочий стол\весы\67784655_2_644x461_starinnye-vesy-10-kg-giri-fotografii_rev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85728"/>
            <a:ext cx="5072098" cy="25003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4214818"/>
            <a:ext cx="22252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гири  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09.radikal.ru/i182/1001/90/f189418177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857232"/>
            <a:ext cx="5786478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</TotalTime>
  <Words>17</Words>
  <Application>Microsoft Office PowerPoint</Application>
  <PresentationFormat>Экран (4:3)</PresentationFormat>
  <Paragraphs>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Тема :      Килограмм (весы)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      Килограмм</dc:title>
  <dc:creator>лариса</dc:creator>
  <cp:lastModifiedBy>09</cp:lastModifiedBy>
  <cp:revision>22</cp:revision>
  <dcterms:created xsi:type="dcterms:W3CDTF">2012-11-26T18:45:24Z</dcterms:created>
  <dcterms:modified xsi:type="dcterms:W3CDTF">2013-02-14T05:10:25Z</dcterms:modified>
</cp:coreProperties>
</file>