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7F62-E6D9-491D-BE6C-2BCDDA10D1EA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1A432-8F13-4566-BEDC-268ED362A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18.</a:t>
            </a:r>
            <a:endParaRPr lang="ru-RU" sz="9600" b="1" dirty="0"/>
          </a:p>
        </p:txBody>
      </p:sp>
      <p:pic>
        <p:nvPicPr>
          <p:cNvPr id="1026" name="Picture 2" descr="C:\Users\Root\Desktop\картинки о школе\20bfbc32cd40293033c0a9b935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71744"/>
            <a:ext cx="3787780" cy="3787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Река Кубань пополняется за счёт таяния ледников, снега.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Лёгкий ветер из садов доносит тонкий аромат яблок.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Азовском море обитают рыбы: тарань, сельдь, тюлька.</a:t>
            </a:r>
            <a:endParaRPr lang="ru-RU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полях выращивают картофель, капусту, морковь, лук.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Выдра и норка хорошо плавают и ныряют, питаются рыбой.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берегу Чёрного моря раскинулся спортивный лагерь.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Экран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Набор 18.</vt:lpstr>
      <vt:lpstr>В Азовском море обитают рыбы: тарань, сельдь, тюлька.</vt:lpstr>
      <vt:lpstr>Слайд 3</vt:lpstr>
      <vt:lpstr>На полях выращивают картофель, капусту, морковь, лук.</vt:lpstr>
      <vt:lpstr>Слайд 5</vt:lpstr>
      <vt:lpstr>Выдра и норка хорошо плавают и ныряют, питаются рыбой.</vt:lpstr>
      <vt:lpstr>Слайд 7</vt:lpstr>
      <vt:lpstr>На берегу Чёрного моря раскинулся спортивный лагерь.</vt:lpstr>
      <vt:lpstr>Слайд 9</vt:lpstr>
      <vt:lpstr>Река Кубань пополняется за счёт таяния ледников, снега.</vt:lpstr>
      <vt:lpstr>Слайд 11</vt:lpstr>
      <vt:lpstr>Лёгкий ветер из садов доносит тонкий аромат яблок.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18.</dc:title>
  <dc:creator>Root</dc:creator>
  <cp:lastModifiedBy>Root</cp:lastModifiedBy>
  <cp:revision>1</cp:revision>
  <dcterms:created xsi:type="dcterms:W3CDTF">2011-04-18T18:51:38Z</dcterms:created>
  <dcterms:modified xsi:type="dcterms:W3CDTF">2011-04-18T18:57:16Z</dcterms:modified>
</cp:coreProperties>
</file>