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9422-C091-486D-A271-DFBAAD1E2DC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F1181-DC92-4975-AB83-91BAE3DEFF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17.</a:t>
            </a:r>
            <a:endParaRPr lang="ru-RU" sz="9600" b="1" dirty="0"/>
          </a:p>
        </p:txBody>
      </p:sp>
      <p:pic>
        <p:nvPicPr>
          <p:cNvPr id="1026" name="Picture 2" descr="C:\Users\Root\Desktop\картинки о школе\518793_w640_h640_clipartschool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928934"/>
            <a:ext cx="4108464" cy="3228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Прохладная вода хорошо освежила уставших ребят.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Играют волны, ветер свищет, и мачта гнётся и скрипит.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17.</a:t>
            </a:r>
            <a:endParaRPr lang="ru-RU" sz="9600" b="1" dirty="0"/>
          </a:p>
        </p:txBody>
      </p:sp>
      <p:pic>
        <p:nvPicPr>
          <p:cNvPr id="2050" name="Picture 2" descr="C:\Users\Root\Desktop\картинки о школе\3227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801938"/>
            <a:ext cx="3038484" cy="2943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Вода Чёрного моря отличается прозрачностью.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Весной прилетают ласточки, скворцы, жаворонки.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Сосны, магнолии круглый год остаются зелёными.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Однажды в студёную зимнюю пору я из лесу вышел.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386874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Кубани золотая осень, угасает медленно закат.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422593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порт Темрюк идут грузы из многих городов России.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О плодородии Кубанских чернозёмов ходят легенды.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Пробилась из-под земли вода, и родился родничок.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Мы посадили во дворе ёлочки, липы, клёны и берёзы.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344011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Цветы были незнакомые, похожие на колокольчики.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112</Words>
  <Application>Microsoft Office PowerPoint</Application>
  <PresentationFormat>Экран (4:3)</PresentationFormat>
  <Paragraphs>14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Набор 17.</vt:lpstr>
      <vt:lpstr>Однажды в студёную зимнюю пору я из лесу вышел.</vt:lpstr>
      <vt:lpstr>Слайд 3</vt:lpstr>
      <vt:lpstr>Пробилась из-под земли вода, и родился родничок.</vt:lpstr>
      <vt:lpstr>Слайд 5</vt:lpstr>
      <vt:lpstr>Мы посадили во дворе ёлочки, липы, клёны и берёзы.</vt:lpstr>
      <vt:lpstr>Слайд 7</vt:lpstr>
      <vt:lpstr>Цветы были незнакомые, похожие на колокольчики.</vt:lpstr>
      <vt:lpstr>Слайд 9</vt:lpstr>
      <vt:lpstr>Прохладная вода хорошо освежила уставших ребят.</vt:lpstr>
      <vt:lpstr>Слайд 11</vt:lpstr>
      <vt:lpstr>Играют волны, ветер свищет, и мачта гнётся и скрипит.</vt:lpstr>
      <vt:lpstr>Слайд 13</vt:lpstr>
      <vt:lpstr>Набор 17.</vt:lpstr>
      <vt:lpstr>Вода Чёрного моря отличается прозрачностью.</vt:lpstr>
      <vt:lpstr>Слайд 16</vt:lpstr>
      <vt:lpstr>Весной прилетают ласточки, скворцы, жаворонки.</vt:lpstr>
      <vt:lpstr>Слайд 18</vt:lpstr>
      <vt:lpstr>Сосны, магнолии круглый год остаются зелёными.</vt:lpstr>
      <vt:lpstr>Слайд 20</vt:lpstr>
      <vt:lpstr>На Кубани золотая осень, угасает медленно закат.</vt:lpstr>
      <vt:lpstr>Слайд 22</vt:lpstr>
      <vt:lpstr>В порт Темрюк идут грузы из многих городов России.</vt:lpstr>
      <vt:lpstr>Слайд 24</vt:lpstr>
      <vt:lpstr>О плодородии Кубанских чернозёмов ходят легенды.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17.</dc:title>
  <dc:creator>Root</dc:creator>
  <cp:lastModifiedBy>Root</cp:lastModifiedBy>
  <cp:revision>1</cp:revision>
  <dcterms:created xsi:type="dcterms:W3CDTF">2011-04-18T18:41:36Z</dcterms:created>
  <dcterms:modified xsi:type="dcterms:W3CDTF">2011-04-18T18:51:33Z</dcterms:modified>
</cp:coreProperties>
</file>