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EFBEF-9BD0-42F0-B185-120844334733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9CE16-1D40-4CE4-B8BF-8A9406CAAB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16.</a:t>
            </a:r>
            <a:endParaRPr lang="ru-RU" sz="9600" b="1" dirty="0"/>
          </a:p>
        </p:txBody>
      </p:sp>
      <p:pic>
        <p:nvPicPr>
          <p:cNvPr id="1026" name="Picture 2" descr="C:\Users\Root\Desktop\картинки о школе\760171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496"/>
            <a:ext cx="2727122" cy="3384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берегу моря раскинулся спортивный лагерь.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Скоро небо покроется тучами, заморосит дождь.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16.</a:t>
            </a:r>
            <a:endParaRPr lang="ru-RU" sz="9600" b="1" dirty="0"/>
          </a:p>
        </p:txBody>
      </p:sp>
      <p:pic>
        <p:nvPicPr>
          <p:cNvPr id="2050" name="Picture 2" descr="C:\Users\Root\Desktop\картинки о школе\xfy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71876"/>
            <a:ext cx="3335845" cy="2501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садах и парках можно увидеть овсянок.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Ученики и их родители посетили базу отдыха.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35004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Кубанская земля кормит людей как мать детей.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Сквозь волнистые туманы пробирается луна.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недрах Кубани таятся запасы каменной соли.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372586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Полевые мыши, суслики, хомяки питаются зерном.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Утром лес наполняется пением различных птиц.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тайге водятся хищные животные: волки, рыси.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Школьники готовятся к новому учебному году.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Много работы в яблоневом саду ранней весной.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100</Words>
  <Application>Microsoft Office PowerPoint</Application>
  <PresentationFormat>Экран (4:3)</PresentationFormat>
  <Paragraphs>14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Набор 16.</vt:lpstr>
      <vt:lpstr>Сквозь волнистые туманы пробирается луна.</vt:lpstr>
      <vt:lpstr>Слайд 3</vt:lpstr>
      <vt:lpstr>В тайге водятся хищные животные: волки, рыси.</vt:lpstr>
      <vt:lpstr>Слайд 5</vt:lpstr>
      <vt:lpstr>Школьники готовятся к новому учебному году.</vt:lpstr>
      <vt:lpstr>Слайд 7</vt:lpstr>
      <vt:lpstr>Много работы в яблоневом саду ранней весной.</vt:lpstr>
      <vt:lpstr>Слайд 9</vt:lpstr>
      <vt:lpstr>На берегу моря раскинулся спортивный лагерь.</vt:lpstr>
      <vt:lpstr>Слайд 11</vt:lpstr>
      <vt:lpstr>Скоро небо покроется тучами, заморосит дождь.</vt:lpstr>
      <vt:lpstr>Слайд 13</vt:lpstr>
      <vt:lpstr>Набор 16.</vt:lpstr>
      <vt:lpstr>В садах и парках можно увидеть овсянок.</vt:lpstr>
      <vt:lpstr>Слайд 16</vt:lpstr>
      <vt:lpstr>Ученики и их родители посетили базу отдыха.</vt:lpstr>
      <vt:lpstr>Слайд 18</vt:lpstr>
      <vt:lpstr>Кубанская земля кормит людей как мать детей.</vt:lpstr>
      <vt:lpstr>Слайд 20</vt:lpstr>
      <vt:lpstr>В недрах Кубани таятся запасы каменной соли.</vt:lpstr>
      <vt:lpstr>Слайд 22</vt:lpstr>
      <vt:lpstr>Полевые мыши, суслики, хомяки питаются зерном.</vt:lpstr>
      <vt:lpstr>Слайд 24</vt:lpstr>
      <vt:lpstr>Утром лес наполняется пением различных птиц.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16.</dc:title>
  <dc:creator>Root</dc:creator>
  <cp:lastModifiedBy>Root</cp:lastModifiedBy>
  <cp:revision>1</cp:revision>
  <dcterms:created xsi:type="dcterms:W3CDTF">2011-04-18T18:32:38Z</dcterms:created>
  <dcterms:modified xsi:type="dcterms:W3CDTF">2011-04-18T18:41:29Z</dcterms:modified>
</cp:coreProperties>
</file>