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2873-A7AF-4EB9-A53A-5FAA3053D145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05AF-6F81-4F6E-AFC0-2981EE2C40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2873-A7AF-4EB9-A53A-5FAA3053D145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05AF-6F81-4F6E-AFC0-2981EE2C40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2873-A7AF-4EB9-A53A-5FAA3053D145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05AF-6F81-4F6E-AFC0-2981EE2C40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2873-A7AF-4EB9-A53A-5FAA3053D145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05AF-6F81-4F6E-AFC0-2981EE2C40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2873-A7AF-4EB9-A53A-5FAA3053D145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05AF-6F81-4F6E-AFC0-2981EE2C40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2873-A7AF-4EB9-A53A-5FAA3053D145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05AF-6F81-4F6E-AFC0-2981EE2C40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2873-A7AF-4EB9-A53A-5FAA3053D145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05AF-6F81-4F6E-AFC0-2981EE2C40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2873-A7AF-4EB9-A53A-5FAA3053D145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05AF-6F81-4F6E-AFC0-2981EE2C40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2873-A7AF-4EB9-A53A-5FAA3053D145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05AF-6F81-4F6E-AFC0-2981EE2C40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2873-A7AF-4EB9-A53A-5FAA3053D145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05AF-6F81-4F6E-AFC0-2981EE2C40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2873-A7AF-4EB9-A53A-5FAA3053D145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05AF-6F81-4F6E-AFC0-2981EE2C40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62873-A7AF-4EB9-A53A-5FAA3053D145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305AF-6F81-4F6E-AFC0-2981EE2C40A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15.</a:t>
            </a:r>
            <a:endParaRPr lang="ru-RU" sz="9600" b="1" dirty="0"/>
          </a:p>
        </p:txBody>
      </p:sp>
      <p:pic>
        <p:nvPicPr>
          <p:cNvPr id="1026" name="Picture 2" descr="C:\Users\Root\Desktop\картинки о школе\82195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214686"/>
            <a:ext cx="2903959" cy="2857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15370" cy="379730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Павел и Вика любят читать волшебные сказки.</a:t>
            </a:r>
            <a:endParaRPr lang="ru-RU" sz="6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294004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Наш народ хочет жить в мире со всеми народами.</a:t>
            </a:r>
            <a:endParaRPr lang="ru-RU" sz="6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15.</a:t>
            </a:r>
            <a:endParaRPr lang="ru-RU" sz="9600" b="1" dirty="0"/>
          </a:p>
        </p:txBody>
      </p:sp>
      <p:pic>
        <p:nvPicPr>
          <p:cNvPr id="2050" name="Picture 2" descr="C:\Users\Root\Desktop\картинки о школе\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857496"/>
            <a:ext cx="3810000" cy="3162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Питьевая вода в нашем крае очень вкусная.</a:t>
            </a:r>
            <a:endParaRPr lang="ru-RU" sz="6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308292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По Азовскому морю перевозят разные грузы.</a:t>
            </a:r>
            <a:endParaRPr lang="ru-RU" sz="6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Ты весной чудесен край наш Краснодарский.</a:t>
            </a:r>
            <a:endParaRPr lang="ru-RU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580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Зацветёт, зазеленеет наш весёлый огород.</a:t>
            </a:r>
            <a:endParaRPr lang="ru-RU" sz="60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580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Наши коровы дают вкусное и полезное </a:t>
            </a:r>
            <a:r>
              <a:rPr lang="ru-RU" sz="6000" b="1" dirty="0"/>
              <a:t>м</a:t>
            </a:r>
            <a:r>
              <a:rPr lang="ru-RU" sz="6000" b="1" dirty="0" smtClean="0"/>
              <a:t>олоко.</a:t>
            </a:r>
            <a:endParaRPr lang="ru-RU" sz="60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329723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Кубань подарила нашей стране космонавтов.</a:t>
            </a:r>
            <a:endParaRPr lang="ru-RU" sz="60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315436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 реках и лиманах живут сом, сазан, лещ, </a:t>
            </a:r>
            <a:r>
              <a:rPr lang="ru-RU" sz="6000" b="1" dirty="0" err="1" smtClean="0"/>
              <a:t>густера</a:t>
            </a:r>
            <a:r>
              <a:rPr lang="ru-RU" sz="6000" b="1" dirty="0" smtClean="0"/>
              <a:t>.</a:t>
            </a:r>
            <a:endParaRPr lang="ru-RU" sz="60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299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Меж редеющих верхушек показалась синева.</a:t>
            </a:r>
            <a:endParaRPr lang="ru-RU" sz="6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723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Хороши привольные широкие степи России.</a:t>
            </a:r>
            <a:endParaRPr lang="ru-RU" sz="6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580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На смелого собака лает, а трусливого кусает.</a:t>
            </a:r>
            <a:endParaRPr lang="ru-RU" sz="6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101</Words>
  <Application>Microsoft Office PowerPoint</Application>
  <PresentationFormat>Экран (4:3)</PresentationFormat>
  <Paragraphs>14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Набор 15.</vt:lpstr>
      <vt:lpstr>Зацветёт, зазеленеет наш весёлый огород.</vt:lpstr>
      <vt:lpstr>Слайд 3</vt:lpstr>
      <vt:lpstr>Меж редеющих верхушек показалась синева.</vt:lpstr>
      <vt:lpstr>Слайд 5</vt:lpstr>
      <vt:lpstr>Хороши привольные широкие степи России.</vt:lpstr>
      <vt:lpstr>Слайд 7</vt:lpstr>
      <vt:lpstr>На смелого собака лает, а трусливого кусает.</vt:lpstr>
      <vt:lpstr>Слайд 9</vt:lpstr>
      <vt:lpstr>Павел и Вика любят читать волшебные сказки.</vt:lpstr>
      <vt:lpstr>Слайд 11</vt:lpstr>
      <vt:lpstr>Наш народ хочет жить в мире со всеми народами.</vt:lpstr>
      <vt:lpstr>Слайд 13</vt:lpstr>
      <vt:lpstr>Набор 15.</vt:lpstr>
      <vt:lpstr>Питьевая вода в нашем крае очень вкусная.</vt:lpstr>
      <vt:lpstr>Слайд 16</vt:lpstr>
      <vt:lpstr>По Азовскому морю перевозят разные грузы.</vt:lpstr>
      <vt:lpstr>Слайд 18</vt:lpstr>
      <vt:lpstr>Ты весной чудесен край наш Краснодарский.</vt:lpstr>
      <vt:lpstr>Слайд 20</vt:lpstr>
      <vt:lpstr>Наши коровы дают вкусное и полезное молоко.</vt:lpstr>
      <vt:lpstr>Слайд 22</vt:lpstr>
      <vt:lpstr>Кубань подарила нашей стране космонавтов.</vt:lpstr>
      <vt:lpstr>Слайд 24</vt:lpstr>
      <vt:lpstr>В реках и лиманах живут сом, сазан, лещ, густера.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Набор 15.</dc:title>
  <dc:creator>Root</dc:creator>
  <cp:lastModifiedBy>Root</cp:lastModifiedBy>
  <cp:revision>6</cp:revision>
  <dcterms:created xsi:type="dcterms:W3CDTF">2011-04-18T17:40:11Z</dcterms:created>
  <dcterms:modified xsi:type="dcterms:W3CDTF">2011-04-18T18:32:34Z</dcterms:modified>
</cp:coreProperties>
</file>