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18C1-3E86-4C49-A810-F3BAADAFA07A}" type="datetimeFigureOut">
              <a:rPr lang="ru-RU" smtClean="0"/>
              <a:t>18.04.2011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B58CA-A1A0-47E2-AE9E-471E5B71E4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18C1-3E86-4C49-A810-F3BAADAFA07A}" type="datetimeFigureOut">
              <a:rPr lang="ru-RU" smtClean="0"/>
              <a:t>18.04.2011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B58CA-A1A0-47E2-AE9E-471E5B71E4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18C1-3E86-4C49-A810-F3BAADAFA07A}" type="datetimeFigureOut">
              <a:rPr lang="ru-RU" smtClean="0"/>
              <a:t>18.04.2011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B58CA-A1A0-47E2-AE9E-471E5B71E4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18C1-3E86-4C49-A810-F3BAADAFA07A}" type="datetimeFigureOut">
              <a:rPr lang="ru-RU" smtClean="0"/>
              <a:t>18.04.2011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B58CA-A1A0-47E2-AE9E-471E5B71E4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18C1-3E86-4C49-A810-F3BAADAFA07A}" type="datetimeFigureOut">
              <a:rPr lang="ru-RU" smtClean="0"/>
              <a:t>18.04.2011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B58CA-A1A0-47E2-AE9E-471E5B71E4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18C1-3E86-4C49-A810-F3BAADAFA07A}" type="datetimeFigureOut">
              <a:rPr lang="ru-RU" smtClean="0"/>
              <a:t>18.04.2011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B58CA-A1A0-47E2-AE9E-471E5B71E4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18C1-3E86-4C49-A810-F3BAADAFA07A}" type="datetimeFigureOut">
              <a:rPr lang="ru-RU" smtClean="0"/>
              <a:t>18.04.2011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B58CA-A1A0-47E2-AE9E-471E5B71E4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18C1-3E86-4C49-A810-F3BAADAFA07A}" type="datetimeFigureOut">
              <a:rPr lang="ru-RU" smtClean="0"/>
              <a:t>18.04.2011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B58CA-A1A0-47E2-AE9E-471E5B71E4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18C1-3E86-4C49-A810-F3BAADAFA07A}" type="datetimeFigureOut">
              <a:rPr lang="ru-RU" smtClean="0"/>
              <a:t>18.04.2011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B58CA-A1A0-47E2-AE9E-471E5B71E4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18C1-3E86-4C49-A810-F3BAADAFA07A}" type="datetimeFigureOut">
              <a:rPr lang="ru-RU" smtClean="0"/>
              <a:t>18.04.2011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B58CA-A1A0-47E2-AE9E-471E5B71E4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18C1-3E86-4C49-A810-F3BAADAFA07A}" type="datetimeFigureOut">
              <a:rPr lang="ru-RU" smtClean="0"/>
              <a:t>18.04.2011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B58CA-A1A0-47E2-AE9E-471E5B71E4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118C1-3E86-4C49-A810-F3BAADAFA07A}" type="datetimeFigureOut">
              <a:rPr lang="ru-RU" smtClean="0"/>
              <a:t>18.04.2011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B58CA-A1A0-47E2-AE9E-471E5B71E4C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40048"/>
          </a:xfrm>
        </p:spPr>
        <p:txBody>
          <a:bodyPr>
            <a:normAutofit/>
          </a:bodyPr>
          <a:lstStyle/>
          <a:p>
            <a:r>
              <a:rPr lang="ru-RU" sz="9600" b="1" dirty="0" smtClean="0"/>
              <a:t>Набор 14.</a:t>
            </a:r>
            <a:endParaRPr lang="ru-RU" sz="9600" b="1" dirty="0"/>
          </a:p>
        </p:txBody>
      </p:sp>
      <p:pic>
        <p:nvPicPr>
          <p:cNvPr id="1026" name="Picture 2" descr="C:\Users\Root\Desktop\3227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857496"/>
            <a:ext cx="3005158" cy="29112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3082924"/>
          </a:xfrm>
        </p:spPr>
        <p:txBody>
          <a:bodyPr>
            <a:normAutofit/>
          </a:bodyPr>
          <a:lstStyle/>
          <a:p>
            <a:pPr algn="l"/>
            <a:r>
              <a:rPr lang="ru-RU" sz="6000" b="1" dirty="0" smtClean="0"/>
              <a:t>Дружная семья и землю превратит в золото.</a:t>
            </a:r>
            <a:endParaRPr lang="ru-RU" sz="6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01122" cy="2868610"/>
          </a:xfrm>
        </p:spPr>
        <p:txBody>
          <a:bodyPr>
            <a:normAutofit/>
          </a:bodyPr>
          <a:lstStyle/>
          <a:p>
            <a:pPr algn="l"/>
            <a:r>
              <a:rPr lang="ru-RU" sz="6000" b="1" dirty="0" smtClean="0"/>
              <a:t>Обувь всегда необходимо очищать от пыли.</a:t>
            </a:r>
            <a:endParaRPr lang="ru-RU" sz="60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9982"/>
          </a:xfrm>
        </p:spPr>
        <p:txBody>
          <a:bodyPr>
            <a:normAutofit/>
          </a:bodyPr>
          <a:lstStyle/>
          <a:p>
            <a:r>
              <a:rPr lang="ru-RU" sz="9600" b="1" dirty="0" smtClean="0"/>
              <a:t>Набор 14.</a:t>
            </a:r>
            <a:endParaRPr lang="ru-RU" sz="9600" b="1" dirty="0"/>
          </a:p>
        </p:txBody>
      </p:sp>
      <p:pic>
        <p:nvPicPr>
          <p:cNvPr id="2050" name="Picture 2" descr="C:\Users\Root\Desktop\chouett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2786058"/>
            <a:ext cx="3357586" cy="32038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3011486"/>
          </a:xfrm>
        </p:spPr>
        <p:txBody>
          <a:bodyPr>
            <a:normAutofit/>
          </a:bodyPr>
          <a:lstStyle/>
          <a:p>
            <a:pPr algn="l"/>
            <a:r>
              <a:rPr lang="ru-RU" sz="6000" b="1" dirty="0" smtClean="0"/>
              <a:t>Площади наших городов украшают цветы.</a:t>
            </a:r>
            <a:endParaRPr lang="ru-RU" sz="60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97238"/>
          </a:xfrm>
        </p:spPr>
        <p:txBody>
          <a:bodyPr>
            <a:normAutofit/>
          </a:bodyPr>
          <a:lstStyle/>
          <a:p>
            <a:pPr algn="l"/>
            <a:r>
              <a:rPr lang="ru-RU" sz="6000" b="1" dirty="0" smtClean="0"/>
              <a:t>В лиманах и прудах разводят уток и гусей.</a:t>
            </a:r>
            <a:endParaRPr lang="ru-RU" sz="60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68676"/>
          </a:xfrm>
        </p:spPr>
        <p:txBody>
          <a:bodyPr>
            <a:normAutofit/>
          </a:bodyPr>
          <a:lstStyle/>
          <a:p>
            <a:pPr algn="l"/>
            <a:r>
              <a:rPr lang="ru-RU" sz="6000" b="1" dirty="0" smtClean="0"/>
              <a:t>Для переработки риса построены заводы.</a:t>
            </a:r>
            <a:endParaRPr lang="ru-RU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924"/>
          </a:xfrm>
        </p:spPr>
        <p:txBody>
          <a:bodyPr>
            <a:normAutofit/>
          </a:bodyPr>
          <a:lstStyle/>
          <a:p>
            <a:pPr algn="l"/>
            <a:r>
              <a:rPr lang="ru-RU" sz="6000" b="1" dirty="0" smtClean="0"/>
              <a:t>Поднялась за рекой большая серая туча.</a:t>
            </a:r>
            <a:endParaRPr lang="ru-RU" sz="60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924"/>
          </a:xfrm>
        </p:spPr>
        <p:txBody>
          <a:bodyPr>
            <a:normAutofit/>
          </a:bodyPr>
          <a:lstStyle/>
          <a:p>
            <a:pPr algn="l"/>
            <a:r>
              <a:rPr lang="ru-RU" sz="6000" b="1" dirty="0" smtClean="0"/>
              <a:t>Лимоны, мандарины растут к югу от Туапсе.</a:t>
            </a:r>
            <a:endParaRPr lang="ru-RU" sz="60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68676"/>
          </a:xfrm>
        </p:spPr>
        <p:txBody>
          <a:bodyPr>
            <a:normAutofit/>
          </a:bodyPr>
          <a:lstStyle/>
          <a:p>
            <a:pPr algn="l"/>
            <a:r>
              <a:rPr lang="ru-RU" sz="6000" b="1" dirty="0" smtClean="0"/>
              <a:t>Хороши привольные широкие степи Кубани.</a:t>
            </a:r>
            <a:endParaRPr lang="ru-RU" sz="6000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97238"/>
          </a:xfrm>
        </p:spPr>
        <p:txBody>
          <a:bodyPr>
            <a:normAutofit/>
          </a:bodyPr>
          <a:lstStyle/>
          <a:p>
            <a:pPr algn="l"/>
            <a:r>
              <a:rPr lang="ru-RU" sz="6000" b="1" dirty="0" smtClean="0"/>
              <a:t>В Красном лесе водятся косули, олени, лоси.</a:t>
            </a:r>
            <a:endParaRPr lang="ru-RU" sz="60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40048"/>
          </a:xfrm>
        </p:spPr>
        <p:txBody>
          <a:bodyPr>
            <a:normAutofit/>
          </a:bodyPr>
          <a:lstStyle/>
          <a:p>
            <a:r>
              <a:rPr lang="ru-RU" sz="9600" b="1" dirty="0" smtClean="0"/>
              <a:t>Набор 14.</a:t>
            </a:r>
            <a:endParaRPr lang="ru-RU" sz="9600" b="1" dirty="0"/>
          </a:p>
        </p:txBody>
      </p:sp>
      <p:pic>
        <p:nvPicPr>
          <p:cNvPr id="3074" name="Picture 2" descr="C:\Users\Root\Desktop\518793_w640_h640_clipartschool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071810"/>
            <a:ext cx="4029661" cy="31670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8610"/>
          </a:xfrm>
        </p:spPr>
        <p:txBody>
          <a:bodyPr>
            <a:normAutofit/>
          </a:bodyPr>
          <a:lstStyle/>
          <a:p>
            <a:pPr algn="l"/>
            <a:r>
              <a:rPr lang="ru-RU" sz="6000" b="1" dirty="0" smtClean="0"/>
              <a:t>Марьяна поливала леечкой цветы герани.</a:t>
            </a:r>
            <a:endParaRPr lang="ru-RU" sz="6000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97238"/>
          </a:xfrm>
        </p:spPr>
        <p:txBody>
          <a:bodyPr>
            <a:normAutofit/>
          </a:bodyPr>
          <a:lstStyle/>
          <a:p>
            <a:pPr algn="l"/>
            <a:r>
              <a:rPr lang="ru-RU" sz="6000" b="1" dirty="0" smtClean="0"/>
              <a:t>Маленькая собачка очень любит сахарок.</a:t>
            </a:r>
            <a:endParaRPr lang="ru-RU" sz="6000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2858"/>
          </a:xfrm>
        </p:spPr>
        <p:txBody>
          <a:bodyPr>
            <a:normAutofit/>
          </a:bodyPr>
          <a:lstStyle/>
          <a:p>
            <a:pPr algn="l"/>
            <a:r>
              <a:rPr lang="ru-RU" sz="6000" b="1" dirty="0" smtClean="0"/>
              <a:t>Нужны мне разом юг и север, восток и запад.</a:t>
            </a:r>
            <a:endParaRPr lang="ru-RU" sz="6000" b="1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72560" cy="3225800"/>
          </a:xfrm>
        </p:spPr>
        <p:txBody>
          <a:bodyPr>
            <a:normAutofit/>
          </a:bodyPr>
          <a:lstStyle/>
          <a:p>
            <a:pPr algn="l"/>
            <a:r>
              <a:rPr lang="ru-RU" sz="6000" b="1" dirty="0" smtClean="0"/>
              <a:t>Автор весёлых рассказов – Николай Носов.</a:t>
            </a:r>
            <a:endParaRPr lang="ru-RU" sz="6000" b="1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74638"/>
            <a:ext cx="8001056" cy="3582990"/>
          </a:xfrm>
        </p:spPr>
        <p:txBody>
          <a:bodyPr>
            <a:normAutofit/>
          </a:bodyPr>
          <a:lstStyle/>
          <a:p>
            <a:pPr algn="l"/>
            <a:r>
              <a:rPr lang="ru-RU" sz="6600" b="1" dirty="0" smtClean="0"/>
              <a:t>В нашей теплице росли янтарные помидоры.</a:t>
            </a:r>
            <a:endParaRPr lang="ru-RU" sz="6600" b="1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25734"/>
          </a:xfrm>
        </p:spPr>
        <p:txBody>
          <a:bodyPr>
            <a:normAutofit fontScale="90000"/>
          </a:bodyPr>
          <a:lstStyle/>
          <a:p>
            <a:pPr algn="l"/>
            <a:r>
              <a:rPr lang="ru-RU" sz="6000" b="1" dirty="0" smtClean="0"/>
              <a:t>На пальме растут сладкие и сочные бананы.</a:t>
            </a:r>
            <a:endParaRPr lang="ru-RU" sz="6000" b="1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11552"/>
          </a:xfrm>
        </p:spPr>
        <p:txBody>
          <a:bodyPr>
            <a:normAutofit/>
          </a:bodyPr>
          <a:lstStyle/>
          <a:p>
            <a:pPr algn="l"/>
            <a:r>
              <a:rPr lang="ru-RU" sz="6000" b="1" dirty="0" smtClean="0"/>
              <a:t>В далёкой тайге живут охотники – эвенки.</a:t>
            </a:r>
            <a:endParaRPr lang="ru-RU" sz="6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54428"/>
          </a:xfrm>
        </p:spPr>
        <p:txBody>
          <a:bodyPr>
            <a:normAutofit/>
          </a:bodyPr>
          <a:lstStyle/>
          <a:p>
            <a:pPr algn="l"/>
            <a:r>
              <a:rPr lang="ru-RU" sz="6000" b="1" dirty="0" smtClean="0"/>
              <a:t>Все радовались встрече с космонавтами.</a:t>
            </a:r>
            <a:endParaRPr lang="ru-RU" sz="6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3297238"/>
          </a:xfrm>
        </p:spPr>
        <p:txBody>
          <a:bodyPr>
            <a:normAutofit/>
          </a:bodyPr>
          <a:lstStyle/>
          <a:p>
            <a:pPr algn="l"/>
            <a:r>
              <a:rPr lang="ru-RU" sz="6000" b="1" dirty="0" smtClean="0"/>
              <a:t>Разведчики отправились в опасный путь.</a:t>
            </a:r>
            <a:endParaRPr lang="ru-RU" sz="6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142</Words>
  <Application>Microsoft Office PowerPoint</Application>
  <PresentationFormat>Экран (4:3)</PresentationFormat>
  <Paragraphs>21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Тема Office</vt:lpstr>
      <vt:lpstr>Набор 14.</vt:lpstr>
      <vt:lpstr>Поднялась за рекой большая серая туча.</vt:lpstr>
      <vt:lpstr>Слайд 3</vt:lpstr>
      <vt:lpstr>В далёкой тайге живут охотники – эвенки.</vt:lpstr>
      <vt:lpstr>Слайд 5</vt:lpstr>
      <vt:lpstr>Все радовались встрече с космонавтами.</vt:lpstr>
      <vt:lpstr>Слайд 7</vt:lpstr>
      <vt:lpstr>Разведчики отправились в опасный путь.</vt:lpstr>
      <vt:lpstr>Слайд 9</vt:lpstr>
      <vt:lpstr>Дружная семья и землю превратит в золото.</vt:lpstr>
      <vt:lpstr>Слайд 11</vt:lpstr>
      <vt:lpstr>Обувь всегда необходимо очищать от пыли.</vt:lpstr>
      <vt:lpstr>Слайд 13</vt:lpstr>
      <vt:lpstr>Набор 14.</vt:lpstr>
      <vt:lpstr>Площади наших городов украшают цветы.</vt:lpstr>
      <vt:lpstr>Слайд 16</vt:lpstr>
      <vt:lpstr>В лиманах и прудах разводят уток и гусей.</vt:lpstr>
      <vt:lpstr>Слайд 18</vt:lpstr>
      <vt:lpstr>Для переработки риса построены заводы.</vt:lpstr>
      <vt:lpstr>Слайд 20</vt:lpstr>
      <vt:lpstr>Лимоны, мандарины растут к югу от Туапсе.</vt:lpstr>
      <vt:lpstr>Слайд 22</vt:lpstr>
      <vt:lpstr>Хороши привольные широкие степи Кубани.</vt:lpstr>
      <vt:lpstr>Слайд 24</vt:lpstr>
      <vt:lpstr>В Красном лесе водятся косули, олени, лоси.</vt:lpstr>
      <vt:lpstr>Слайд 26</vt:lpstr>
      <vt:lpstr>Набор 14.</vt:lpstr>
      <vt:lpstr>Марьяна поливала леечкой цветы герани.</vt:lpstr>
      <vt:lpstr>Слайд 29</vt:lpstr>
      <vt:lpstr>Маленькая собачка очень любит сахарок.</vt:lpstr>
      <vt:lpstr>Слайд 31</vt:lpstr>
      <vt:lpstr>Нужны мне разом юг и север, восток и запад.</vt:lpstr>
      <vt:lpstr>Слайд 33</vt:lpstr>
      <vt:lpstr>Автор весёлых рассказов – Николай Носов.</vt:lpstr>
      <vt:lpstr>Слайд 35</vt:lpstr>
      <vt:lpstr>В нашей теплице росли янтарные помидоры.</vt:lpstr>
      <vt:lpstr>Слайд 37</vt:lpstr>
      <vt:lpstr>На пальме растут сладкие и сочные бананы.</vt:lpstr>
      <vt:lpstr>Слайд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Набор 14.</dc:title>
  <dc:creator>Root</dc:creator>
  <cp:lastModifiedBy>Root</cp:lastModifiedBy>
  <cp:revision>2</cp:revision>
  <dcterms:created xsi:type="dcterms:W3CDTF">2011-04-18T17:28:16Z</dcterms:created>
  <dcterms:modified xsi:type="dcterms:W3CDTF">2011-04-18T17:40:06Z</dcterms:modified>
</cp:coreProperties>
</file>