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F7B3E-DB72-445D-8A72-A3843C83AB56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6464-A953-4237-BFDB-E8F80BBDD9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F7B3E-DB72-445D-8A72-A3843C83AB56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6464-A953-4237-BFDB-E8F80BBDD9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F7B3E-DB72-445D-8A72-A3843C83AB56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6464-A953-4237-BFDB-E8F80BBDD9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F7B3E-DB72-445D-8A72-A3843C83AB56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6464-A953-4237-BFDB-E8F80BBDD9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F7B3E-DB72-445D-8A72-A3843C83AB56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6464-A953-4237-BFDB-E8F80BBDD9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F7B3E-DB72-445D-8A72-A3843C83AB56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6464-A953-4237-BFDB-E8F80BBDD9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F7B3E-DB72-445D-8A72-A3843C83AB56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6464-A953-4237-BFDB-E8F80BBDD9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F7B3E-DB72-445D-8A72-A3843C83AB56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6464-A953-4237-BFDB-E8F80BBDD9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F7B3E-DB72-445D-8A72-A3843C83AB56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6464-A953-4237-BFDB-E8F80BBDD9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F7B3E-DB72-445D-8A72-A3843C83AB56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6464-A953-4237-BFDB-E8F80BBDD9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F7B3E-DB72-445D-8A72-A3843C83AB56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6464-A953-4237-BFDB-E8F80BBDD9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F7B3E-DB72-445D-8A72-A3843C83AB56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96464-A953-4237-BFDB-E8F80BBDD90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68676"/>
          </a:xfrm>
        </p:spPr>
        <p:txBody>
          <a:bodyPr>
            <a:normAutofit/>
          </a:bodyPr>
          <a:lstStyle/>
          <a:p>
            <a:r>
              <a:rPr lang="ru-RU" sz="9600" b="1" dirty="0" smtClean="0"/>
              <a:t>Набор 13.</a:t>
            </a:r>
            <a:endParaRPr lang="ru-RU" sz="9600" b="1" dirty="0"/>
          </a:p>
        </p:txBody>
      </p:sp>
      <p:pic>
        <p:nvPicPr>
          <p:cNvPr id="1026" name="Picture 2" descr="C:\Users\Root\Desktop\save-on-school-supplies-a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3143248"/>
            <a:ext cx="3723665" cy="30273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858280" cy="3654428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Дедушка Филипп каждый день пасёт коров.</a:t>
            </a:r>
            <a:endParaRPr lang="ru-RU" sz="60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3082924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Люблю я в поле встречать восход солнца.</a:t>
            </a:r>
            <a:endParaRPr lang="ru-RU" sz="60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5734"/>
          </a:xfrm>
        </p:spPr>
        <p:txBody>
          <a:bodyPr>
            <a:normAutofit/>
          </a:bodyPr>
          <a:lstStyle/>
          <a:p>
            <a:r>
              <a:rPr lang="ru-RU" sz="9600" b="1" dirty="0" smtClean="0"/>
              <a:t>Набор 13.</a:t>
            </a:r>
            <a:endParaRPr lang="ru-RU" sz="9600" b="1" dirty="0"/>
          </a:p>
        </p:txBody>
      </p:sp>
      <p:pic>
        <p:nvPicPr>
          <p:cNvPr id="2050" name="Picture 2" descr="C:\Users\Root\Desktop\hissom022009_fullsize_story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3571876"/>
            <a:ext cx="2868612" cy="2152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11486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В конце июня косят яровую пшеницу.</a:t>
            </a:r>
            <a:endParaRPr lang="ru-RU" sz="60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В крае добывают песок, глину, гравий.</a:t>
            </a:r>
            <a:endParaRPr lang="ru-RU" sz="60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11552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На правом берегу Кубани – красный лес.</a:t>
            </a:r>
            <a:endParaRPr lang="ru-RU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2797172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Давно скосили и убрали луга и поля.</a:t>
            </a:r>
            <a:endParaRPr lang="ru-RU" sz="60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97238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Краснодарцы любят отдыхать в парке.</a:t>
            </a:r>
            <a:endParaRPr lang="ru-RU" sz="6000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5734"/>
          </a:xfrm>
        </p:spPr>
        <p:txBody>
          <a:bodyPr>
            <a:normAutofit fontScale="90000"/>
          </a:bodyPr>
          <a:lstStyle/>
          <a:p>
            <a:pPr algn="l"/>
            <a:r>
              <a:rPr lang="ru-RU" sz="6000" b="1" dirty="0" smtClean="0"/>
              <a:t>Швейные фабрики </a:t>
            </a:r>
            <a:br>
              <a:rPr lang="ru-RU" sz="6000" b="1" dirty="0" smtClean="0"/>
            </a:br>
            <a:r>
              <a:rPr lang="ru-RU" sz="6000" b="1" dirty="0" smtClean="0"/>
              <a:t>Армавира шьют одежду.</a:t>
            </a:r>
            <a:endParaRPr lang="ru-RU" sz="6000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Летом туристы отдыхают на берегу моря.</a:t>
            </a:r>
            <a:endParaRPr lang="ru-RU" sz="6000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7172"/>
          </a:xfrm>
        </p:spPr>
        <p:txBody>
          <a:bodyPr>
            <a:normAutofit/>
          </a:bodyPr>
          <a:lstStyle/>
          <a:p>
            <a:r>
              <a:rPr lang="ru-RU" sz="9600" b="1" dirty="0" smtClean="0"/>
              <a:t>Набор 13.</a:t>
            </a:r>
            <a:endParaRPr lang="ru-RU" sz="9600" b="1" dirty="0"/>
          </a:p>
        </p:txBody>
      </p:sp>
      <p:pic>
        <p:nvPicPr>
          <p:cNvPr id="3074" name="Picture 2" descr="C:\Users\Root\Desktop\92bb5c956a5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59075" y="2935406"/>
            <a:ext cx="3598875" cy="34288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40048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В Новороссийске красивые газоны.</a:t>
            </a:r>
            <a:endParaRPr lang="ru-RU" sz="6000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25668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Плачет октябрь холодными слезами.</a:t>
            </a:r>
            <a:endParaRPr lang="ru-RU" sz="6000" b="1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Вкусная витрина овощного магазина.</a:t>
            </a:r>
            <a:endParaRPr lang="ru-RU" sz="6000" b="1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54296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Алеет земляника на тонком стебельке.</a:t>
            </a:r>
            <a:endParaRPr lang="ru-RU" sz="6000" b="1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8610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Налетели холодные и злые ветры ноября.</a:t>
            </a:r>
            <a:endParaRPr lang="ru-RU" sz="6000" b="1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Литературное чтение – мой любимый урок.</a:t>
            </a:r>
            <a:endParaRPr lang="ru-RU" sz="6000" b="1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40048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Белка взобралась на верхнюю ветку.</a:t>
            </a:r>
            <a:endParaRPr lang="ru-RU" sz="6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40048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Солнце светило ярко, и дети купались.</a:t>
            </a:r>
            <a:endParaRPr lang="ru-RU" sz="6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11486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Травы скашивают во время их цветения.</a:t>
            </a:r>
            <a:endParaRPr lang="ru-RU" sz="6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127</Words>
  <Application>Microsoft Office PowerPoint</Application>
  <PresentationFormat>Экран (4:3)</PresentationFormat>
  <Paragraphs>21</Paragraphs>
  <Slides>39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0" baseType="lpstr">
      <vt:lpstr>Тема Office</vt:lpstr>
      <vt:lpstr>Набор 13.</vt:lpstr>
      <vt:lpstr>Давно скосили и убрали луга и поля.</vt:lpstr>
      <vt:lpstr>Слайд 3</vt:lpstr>
      <vt:lpstr>Белка взобралась на верхнюю ветку.</vt:lpstr>
      <vt:lpstr>Слайд 5</vt:lpstr>
      <vt:lpstr>Солнце светило ярко, и дети купались.</vt:lpstr>
      <vt:lpstr>Слайд 7</vt:lpstr>
      <vt:lpstr>Травы скашивают во время их цветения.</vt:lpstr>
      <vt:lpstr>Слайд 9</vt:lpstr>
      <vt:lpstr>Дедушка Филипп каждый день пасёт коров.</vt:lpstr>
      <vt:lpstr>Слайд 11</vt:lpstr>
      <vt:lpstr>Люблю я в поле встречать восход солнца.</vt:lpstr>
      <vt:lpstr>Слайд 13</vt:lpstr>
      <vt:lpstr>Набор 13.</vt:lpstr>
      <vt:lpstr>В конце июня косят яровую пшеницу.</vt:lpstr>
      <vt:lpstr>Слайд 16</vt:lpstr>
      <vt:lpstr>В крае добывают песок, глину, гравий.</vt:lpstr>
      <vt:lpstr>Слайд 18</vt:lpstr>
      <vt:lpstr>На правом берегу Кубани – красный лес.</vt:lpstr>
      <vt:lpstr>Слайд 20</vt:lpstr>
      <vt:lpstr>Краснодарцы любят отдыхать в парке.</vt:lpstr>
      <vt:lpstr>Слайд 22</vt:lpstr>
      <vt:lpstr>Швейные фабрики  Армавира шьют одежду.</vt:lpstr>
      <vt:lpstr>Слайд 24</vt:lpstr>
      <vt:lpstr>Летом туристы отдыхают на берегу моря.</vt:lpstr>
      <vt:lpstr>Слайд 26</vt:lpstr>
      <vt:lpstr>Набор 13.</vt:lpstr>
      <vt:lpstr>В Новороссийске красивые газоны.</vt:lpstr>
      <vt:lpstr>Слайд 29</vt:lpstr>
      <vt:lpstr>Плачет октябрь холодными слезами.</vt:lpstr>
      <vt:lpstr>Слайд 31</vt:lpstr>
      <vt:lpstr>Вкусная витрина овощного магазина.</vt:lpstr>
      <vt:lpstr>Слайд 33</vt:lpstr>
      <vt:lpstr>Алеет земляника на тонком стебельке.</vt:lpstr>
      <vt:lpstr>Слайд 35</vt:lpstr>
      <vt:lpstr>Налетели холодные и злые ветры ноября.</vt:lpstr>
      <vt:lpstr>Слайд 37</vt:lpstr>
      <vt:lpstr>Литературное чтение – мой любимый урок.</vt:lpstr>
      <vt:lpstr>Слайд 39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Набор 13.</dc:title>
  <dc:creator>Root</dc:creator>
  <cp:lastModifiedBy>Root</cp:lastModifiedBy>
  <cp:revision>2</cp:revision>
  <dcterms:created xsi:type="dcterms:W3CDTF">2011-04-18T17:15:12Z</dcterms:created>
  <dcterms:modified xsi:type="dcterms:W3CDTF">2011-04-18T17:28:12Z</dcterms:modified>
</cp:coreProperties>
</file>