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PowerPoint_2007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PowerPoint_2007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7504" y="0"/>
          <a:ext cx="8820472" cy="6669360"/>
        </p:xfrm>
        <a:graphic>
          <a:graphicData uri="http://schemas.openxmlformats.org/presentationml/2006/ole">
            <p:oleObj spid="_x0000_s1025" name="Слайд" r:id="rId3" imgW="4570378" imgH="3427533" progId="PowerPoint.Templat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350591"/>
            <a:ext cx="8424936" cy="56938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Тема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Узоры и орнаменты на посуде.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 и задачи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научиться рисовать геометрические узоры, чередовать элементы, понять правила их расположения друг за другом.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Каждый из нас не один раз в день пользуется различной посудой: чашкой, блюдцем, тарелкой.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Есть и декоративные тарелки, которыми украшают стены.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Все это создают мастера, в том числе и художники, которые часто расписывают посуду самыми разнообразными и очень красивыми узорами.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504" y="420702"/>
            <a:ext cx="8640960" cy="56938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– это рисунок, созданный при помощи сочетаний линий, красок и теней. Узор может быть самостоятельным художественным элементом, произведением, а также и элементом орнамента (если повторить его в определенной последовательности несколько раз).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Орнамент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переводе с латинского языка означает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украшение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Он состоит из ряда последовательно расположенных элементов. В этом случае обязательно соблюдается строгая закономерность, связанная с симметрией и ритмом. Орнамент придает изделию выразительность, красоту, подчеркивает его форму и фактуру.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504" y="329619"/>
            <a:ext cx="903649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Узоры и орнаменты применяются в различных областях, имеют разные способы создания и некоторые из них имеют определенную предпочтительность в дизайне различных вещей и предметов. Орнаменты являются одним из элементов национальной культуры всех народов мира. С их помощью можно изучать обычаи и традиции той или иной страны.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Узоры и орнаменты используются в народном творчестве, драгоценных окладах, тесьме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Я создал  альбом «Орнаменты и узоры на посуде», в котором размещены фотографии наиболее понравившихся мне узоров, которые я видел в различных местах и исчерпал из различных источников.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Вывод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Геометрические узоры повсюду, это достаточно привычное явление, просто мы на это редко обращаем внимание за повседневными делами и просто так.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Математика вокруг нас всегда и везде.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0"/>
          <a:ext cx="9144000" cy="6741368"/>
        </p:xfrm>
        <a:graphic>
          <a:graphicData uri="http://schemas.openxmlformats.org/presentationml/2006/ole">
            <p:oleObj spid="_x0000_s14337" name="Слайд" r:id="rId3" imgW="4570378" imgH="3427533" progId="PowerPoint.Template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9" descr="http://pics.livejournal.com/iqmena/pic/001b3w2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61336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Рисунок 22" descr="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940083"/>
            <a:ext cx="4392488" cy="391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Рисунок 32" descr="C:\Users\Vini\Pictures\посуд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260648"/>
            <a:ext cx="3343913" cy="33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b-photo-image" descr="http://content.foto.mail.ru/mail/mr.posuda/_myphoto/i-6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48064" y="3789040"/>
            <a:ext cx="3645352" cy="285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b-photo-image" descr="http://content.foto.mail.ru/mail/diana_moon/143/i-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2976"/>
            <a:ext cx="4838500" cy="352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b-photo-image" descr="http://content.foto.mail.ru/mail/diana_moon/143/i-2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3514499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4" descr="C:\Documents and Settings\Admin\Мои документы\Мои рисунки\Изображение\Изображение 7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30469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69" descr="&amp;chcy;&amp;acy;&amp;shcy;&amp;kcy;&amp;acy;, &amp;chcy;&amp;acy;&amp;jcy;&amp;ncy;&amp;acy;&amp;yacy; &amp;chcy;&amp;acy;&amp;shcy;&amp;kcy;&amp;acy;, &amp;fcy;&amp;acy;&amp;rcy;&amp;fcy;&amp;ocy;&amp;rcy;&amp;ocy;&amp;vcy;&amp;acy;&amp;yacy; &amp;chcy;&amp;acy;&amp;shcy;&amp;kcy;&amp;acy;, &amp;pcy;&amp;ocy;&amp;scy;&amp;ucy;&amp;dcy;&amp;acy;,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37000" contrast="51000"/>
          </a:blip>
          <a:srcRect/>
          <a:stretch>
            <a:fillRect/>
          </a:stretch>
        </p:blipFill>
        <p:spPr bwMode="auto">
          <a:xfrm>
            <a:off x="5220072" y="3645024"/>
            <a:ext cx="28289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18" descr="&amp;scy;&amp;tcy;&amp;iecy;&amp;kcy;&amp;lcy;&amp;yacy;&amp;ncy;&amp;ncy;&amp;ycy;&amp;jcy; &amp;bcy;&amp;ocy;&amp;kcy;&amp;acy;&amp;lcy;, &amp;scy;&amp;tcy;&amp;iecy;&amp;kcy;&amp;lcy;&amp;yacy;&amp;ncy;&amp;ncy;&amp;ycy;&amp;jcy; &amp;scy;&amp;tcy;&amp;acy;&amp;kcy;&amp;acy;&amp;ncy;, &amp;pcy;&amp;ocy;&amp;scy;&amp;ucy;&amp;dcy;&amp;acy;, &amp;scy;&amp;tcy;&amp;iecy;&amp;kcy;&amp;lcy;&amp;yacy;&amp;ncy;&amp;ncy;&amp;acy;&amp;yacy; &amp;pcy;&amp;ocy;&amp;scy;&amp;ucy;&amp;dcy;&amp;acy;, &amp;scy;&amp;tcy;&amp;iecy;&amp;kcy;&amp;lcy;&amp;yacy;&amp;ncy;&amp;ncy;&amp;ycy;&amp;jcy; &amp;fcy;&amp;ucy;&amp;zhcy;&amp;iecy;&amp;rcy;,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91" descr="&amp;Kcy;&amp;iecy;&amp;rcy;&amp;acy;&amp;mcy;&amp;icy;&amp;chcy;&amp;iecy;&amp;scy;&amp;kcy;&amp;acy;&amp;yacy; &amp;acy;&amp;rcy;&amp;tcy;-&amp;pcy;&amp;ocy;&amp;scy;&amp;ucy;&amp;dcy;&amp;acy; &amp;icy; &amp;dcy;&amp;rcy;&amp;ucy;&amp;gcy;&amp;icy;&amp;iecy; &amp;vcy;&amp;iecy;&amp;scy;&amp;iecy;&amp;lcy;&amp;ycy;&amp;iecy; &amp;vcy;&amp;iecy;&amp;shchcy;&amp;icy;&amp;tscy;&amp;ycy; &amp;ocy;&amp;tcy; Natalya Sot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16632"/>
            <a:ext cx="4148179" cy="328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94" descr="&amp;Kcy;&amp;iecy;&amp;rcy;&amp;acy;&amp;mcy;&amp;icy;&amp;chcy;&amp;iecy;&amp;scy;&amp;kcy;&amp;acy;&amp;yacy; &amp;acy;&amp;rcy;&amp;tcy;-&amp;pcy;&amp;ocy;&amp;scy;&amp;ucy;&amp;dcy;&amp;acy; &amp;icy; &amp;dcy;&amp;rcy;&amp;ucy;&amp;gcy;&amp;icy;&amp;iecy; &amp;vcy;&amp;iecy;&amp;scy;&amp;iecy;&amp;lcy;&amp;ycy;&amp;iecy; &amp;vcy;&amp;iecy;&amp;shchcy;&amp;icy;&amp;tscy;&amp;ycy; &amp;ocy;&amp;tcy; Natalya So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140968"/>
            <a:ext cx="4548616" cy="34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Слайд</vt:lpstr>
      <vt:lpstr>Шаблон Microsoft Office PowerPoint 2007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KR</cp:lastModifiedBy>
  <cp:revision>13</cp:revision>
  <dcterms:modified xsi:type="dcterms:W3CDTF">2013-02-12T14:13:46Z</dcterms:modified>
</cp:coreProperties>
</file>