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CD6D33-983F-4C86-B14A-87B6355A1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Правила совместной работы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43050"/>
            <a:ext cx="7854696" cy="464347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ru-RU" dirty="0" smtClean="0"/>
              <a:t>Работать дружно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Быть внимательными друг к другу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Быть вежливыми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Не отвлекаться на посторонние дела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Не мешать друг другу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Вовремя оказывать помощь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Выполнять указания старшего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Внимательно слушать ответы одноклассников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Своевременно выполнять задания: следить за временем, доводить начатое дело до конца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Приложить и сравнить цвет воды и цвет каждой полоски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5715016"/>
            <a:ext cx="474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Вода - бесцветная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Понюхать воду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00076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Вода не имеет запаха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Вода принимает форму сосуда, в который её наливают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6000768"/>
            <a:ext cx="548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Вода не имеет формы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BIT08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850" y="1052513"/>
            <a:ext cx="1600200" cy="1600200"/>
          </a:xfrm>
          <a:noFill/>
          <a:ln/>
        </p:spPr>
      </p:pic>
      <p:pic>
        <p:nvPicPr>
          <p:cNvPr id="37892" name="Picture 4" descr="j0254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511425"/>
            <a:ext cx="1541463" cy="1833563"/>
          </a:xfrm>
          <a:prstGeom prst="rect">
            <a:avLst/>
          </a:prstGeom>
          <a:noFill/>
        </p:spPr>
      </p:pic>
      <p:pic>
        <p:nvPicPr>
          <p:cNvPr id="37894" name="Picture 6" descr="BIT08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71462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BIT08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643446"/>
            <a:ext cx="1568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BIT08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28599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BIT08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85723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331913" y="2060575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Прозрачная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4429132"/>
            <a:ext cx="23622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Не имеет формы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6781800" y="5072074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215075" y="1214422"/>
            <a:ext cx="17145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Не имеет запаха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1785919" y="5949950"/>
            <a:ext cx="20002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Бесцветная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071935" y="6000768"/>
            <a:ext cx="1928826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Текучая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7906" name="Picture 18" descr="BIT08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50057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215074" y="2786058"/>
            <a:ext cx="23415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547813" y="35004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09" name="WordArt 21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4229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91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762000" cy="4572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7158" y="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Ключи от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свойств воды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Picture 8" descr="BIT08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78619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643702" y="5000636"/>
            <a:ext cx="10715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1" grpId="0"/>
      <p:bldP spid="37903" grpId="0"/>
      <p:bldP spid="37904" grpId="0"/>
      <p:bldP spid="37905" grpId="0"/>
      <p:bldP spid="37907" grpId="0"/>
      <p:bldP spid="379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1" name="Rectangle 3" descr="Соловки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3622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 descr="5 братьев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11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 descr="-Красный камень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152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537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  <a:b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«Вода и ее свойства»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aterfall_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16"/>
          <p:cNvPicPr>
            <a:picLocks noChangeAspect="1" noChangeArrowheads="1"/>
          </p:cNvPicPr>
          <p:nvPr/>
        </p:nvPicPr>
        <p:blipFill>
          <a:blip r:embed="rId2" cstate="print"/>
          <a:srcRect b="6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9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8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ручьи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болота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ч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4061796" cy="3071834"/>
          </a:xfrm>
          <a:prstGeom prst="rect">
            <a:avLst/>
          </a:prstGeom>
        </p:spPr>
      </p:pic>
      <p:pic>
        <p:nvPicPr>
          <p:cNvPr id="5" name="Рисунок 4" descr="б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3995427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</p:spPr>
      </p:pic>
      <p:sp>
        <p:nvSpPr>
          <p:cNvPr id="665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роса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туман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1392"/>
            <a:ext cx="4071965" cy="3264100"/>
          </a:xfrm>
          <a:prstGeom prst="rect">
            <a:avLst/>
          </a:prstGeom>
        </p:spPr>
      </p:pic>
      <p:pic>
        <p:nvPicPr>
          <p:cNvPr id="5" name="Рисунок 4" descr="тума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727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/>
              <a:t>дождь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снег и лёд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ож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500306"/>
            <a:ext cx="3643338" cy="3359968"/>
          </a:xfrm>
          <a:prstGeom prst="rect">
            <a:avLst/>
          </a:prstGeom>
        </p:spPr>
      </p:pic>
      <p:pic>
        <p:nvPicPr>
          <p:cNvPr id="5" name="Рисунок 4" descr="сн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7" y="2500306"/>
            <a:ext cx="1428760" cy="1578741"/>
          </a:xfrm>
          <a:prstGeom prst="rect">
            <a:avLst/>
          </a:prstGeom>
        </p:spPr>
      </p:pic>
      <p:pic>
        <p:nvPicPr>
          <p:cNvPr id="6" name="Рисунок 5" descr="сосулька.jpg"/>
          <p:cNvPicPr>
            <a:picLocks noChangeAspect="1"/>
          </p:cNvPicPr>
          <p:nvPr/>
        </p:nvPicPr>
        <p:blipFill>
          <a:blip r:embed="rId4" cstate="print"/>
          <a:srcRect l="14286" t="3061" r="10203"/>
          <a:stretch>
            <a:fillRect/>
          </a:stretch>
        </p:blipFill>
        <p:spPr>
          <a:xfrm>
            <a:off x="5857884" y="3143248"/>
            <a:ext cx="292895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Жидкая, текучая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Прозрачная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Бесцветная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имеет запаха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имеет формы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Инструкция по технике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ru-RU" dirty="0" smtClean="0"/>
              <a:t>Четко следовать инструкциям учителя</a:t>
            </a:r>
          </a:p>
          <a:p>
            <a:r>
              <a:rPr lang="ru-RU" dirty="0" smtClean="0"/>
              <a:t>Ничего не брать в рот</a:t>
            </a:r>
          </a:p>
          <a:p>
            <a:r>
              <a:rPr lang="ru-RU" dirty="0" smtClean="0"/>
              <a:t>При выполнении опыта быть аккуратными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Перелить воду из одного стакана в другой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832762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вода – жидкая, текучая.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стакан с водой опустить предмет. Виден ли он?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072074"/>
            <a:ext cx="492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Вода – прозрачная.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196</Words>
  <PresentationFormat>Экран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Правила совместной работы</vt:lpstr>
      <vt:lpstr>Тема урока:  «Вода и ее свойства»</vt:lpstr>
      <vt:lpstr>Вода вокруг нас</vt:lpstr>
      <vt:lpstr>Вода вокруг нас</vt:lpstr>
      <vt:lpstr>Вода вокруг нас</vt:lpstr>
      <vt:lpstr>Свойства воды:</vt:lpstr>
      <vt:lpstr>Инструкция по технике безопасности</vt:lpstr>
      <vt:lpstr>Опыт №1</vt:lpstr>
      <vt:lpstr>Опыт №2</vt:lpstr>
      <vt:lpstr>Опыт №3</vt:lpstr>
      <vt:lpstr>Опыт №4</vt:lpstr>
      <vt:lpstr>Опыт №5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совместной работы</dc:title>
  <dc:creator>Аленксандр</dc:creator>
  <cp:lastModifiedBy>Аленксандр</cp:lastModifiedBy>
  <cp:revision>10</cp:revision>
  <dcterms:created xsi:type="dcterms:W3CDTF">2012-12-11T06:09:59Z</dcterms:created>
  <dcterms:modified xsi:type="dcterms:W3CDTF">2012-12-13T06:22:05Z</dcterms:modified>
</cp:coreProperties>
</file>