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5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A597-91BA-483A-A4F3-8F551539C672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F609-D0DE-4531-ACFD-36C1DF6B5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A597-91BA-483A-A4F3-8F551539C672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F609-D0DE-4531-ACFD-36C1DF6B5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A597-91BA-483A-A4F3-8F551539C672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F609-D0DE-4531-ACFD-36C1DF6B5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A597-91BA-483A-A4F3-8F551539C672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F609-D0DE-4531-ACFD-36C1DF6B5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A597-91BA-483A-A4F3-8F551539C672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F609-D0DE-4531-ACFD-36C1DF6B5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A597-91BA-483A-A4F3-8F551539C672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F609-D0DE-4531-ACFD-36C1DF6B5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A597-91BA-483A-A4F3-8F551539C672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F609-D0DE-4531-ACFD-36C1DF6B5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A597-91BA-483A-A4F3-8F551539C672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F609-D0DE-4531-ACFD-36C1DF6B5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A597-91BA-483A-A4F3-8F551539C672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F609-D0DE-4531-ACFD-36C1DF6B5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A597-91BA-483A-A4F3-8F551539C672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F609-D0DE-4531-ACFD-36C1DF6B5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A597-91BA-483A-A4F3-8F551539C672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F609-D0DE-4531-ACFD-36C1DF6B5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A597-91BA-483A-A4F3-8F551539C672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FF609-D0DE-4531-ACFD-36C1DF6B5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43.gif"/><Relationship Id="rId7" Type="http://schemas.openxmlformats.org/officeDocument/2006/relationships/image" Target="../media/image47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gif"/><Relationship Id="rId4" Type="http://schemas.openxmlformats.org/officeDocument/2006/relationships/image" Target="../media/image5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gif"/><Relationship Id="rId4" Type="http://schemas.openxmlformats.org/officeDocument/2006/relationships/image" Target="../media/image5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gif"/><Relationship Id="rId4" Type="http://schemas.openxmlformats.org/officeDocument/2006/relationships/image" Target="../media/image6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5000" r="-2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0"/>
            <a:ext cx="493115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>
              <a:bevelB w="38100" h="38100" prst="relaxedInset"/>
            </a:sp3d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ОБИТАТЕЛИ</a:t>
            </a:r>
            <a:b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ВОДОЁМОВ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2214554"/>
            <a:ext cx="406399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ЧЕТВЁРТЫЙ ЛИШНИЙ)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5929330"/>
            <a:ext cx="40719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Уроки логопеда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-0.01203 L -0.03716 0.04121 C -0.02309 0.05325 -0.00209 0.05996 0.01979 0.05996 C 0.04479 0.05996 0.06475 0.05325 0.07882 0.04121 L 0.14583 -0.01203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Каталог картинок\Р\crust005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-214338"/>
            <a:ext cx="2857500" cy="2857500"/>
          </a:xfrm>
          <a:prstGeom prst="rect">
            <a:avLst/>
          </a:prstGeom>
          <a:noFill/>
        </p:spPr>
      </p:pic>
      <p:pic>
        <p:nvPicPr>
          <p:cNvPr id="11267" name="Picture 3" descr="D:\Каталог картинок\Р\AN001759 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0" y="4214818"/>
            <a:ext cx="2857500" cy="2857500"/>
          </a:xfrm>
          <a:prstGeom prst="rect">
            <a:avLst/>
          </a:prstGeom>
          <a:noFill/>
        </p:spPr>
      </p:pic>
      <p:pic>
        <p:nvPicPr>
          <p:cNvPr id="11268" name="Picture 4" descr="D:\Каталог картинок\Р\AN17837 п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98947">
            <a:off x="5883742" y="4260387"/>
            <a:ext cx="2857500" cy="2857500"/>
          </a:xfrm>
          <a:prstGeom prst="rect">
            <a:avLst/>
          </a:prstGeom>
          <a:noFill/>
        </p:spPr>
      </p:pic>
      <p:pic>
        <p:nvPicPr>
          <p:cNvPr id="11269" name="Picture 5" descr="D:\Каталог картинок\Р\AN009A п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-214338"/>
            <a:ext cx="3214678" cy="3214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иски с картинками\Disk02\Звери\Вода\Wild0101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2857500" cy="2857500"/>
          </a:xfrm>
          <a:prstGeom prst="rect">
            <a:avLst/>
          </a:prstGeom>
          <a:noFill/>
        </p:spPr>
      </p:pic>
      <p:pic>
        <p:nvPicPr>
          <p:cNvPr id="1027" name="Picture 3" descr="D:\Диски с картинками\Disk02\Звери\Вода\SNAILT 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357908" y="4000500"/>
            <a:ext cx="2786092" cy="2857500"/>
          </a:xfrm>
          <a:prstGeom prst="rect">
            <a:avLst/>
          </a:prstGeom>
          <a:noFill/>
        </p:spPr>
      </p:pic>
      <p:pic>
        <p:nvPicPr>
          <p:cNvPr id="1028" name="Picture 4" descr="D:\Диски с картинками\Disk02\Звери\Вода\SNAIL п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675821">
            <a:off x="587513" y="4159389"/>
            <a:ext cx="2857500" cy="2857500"/>
          </a:xfrm>
          <a:prstGeom prst="rect">
            <a:avLst/>
          </a:prstGeom>
          <a:noFill/>
        </p:spPr>
      </p:pic>
      <p:pic>
        <p:nvPicPr>
          <p:cNvPr id="2050" name="Picture 2" descr="D:\Каталог картинок\Р\Рыба\Разное\FISH444 п.gif"/>
          <p:cNvPicPr>
            <a:picLocks noChangeAspect="1" noChangeArrowheads="1"/>
          </p:cNvPicPr>
          <p:nvPr/>
        </p:nvPicPr>
        <p:blipFill>
          <a:blip r:embed="rId5"/>
          <a:srcRect t="22448" b="28572"/>
          <a:stretch>
            <a:fillRect/>
          </a:stretch>
        </p:blipFill>
        <p:spPr bwMode="auto">
          <a:xfrm>
            <a:off x="3976707" y="0"/>
            <a:ext cx="5167293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иски с картинками\Disk02\Звери\Под водой\FISH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-285776"/>
            <a:ext cx="2214568" cy="2214568"/>
          </a:xfrm>
          <a:prstGeom prst="rect">
            <a:avLst/>
          </a:prstGeom>
          <a:noFill/>
        </p:spPr>
      </p:pic>
      <p:pic>
        <p:nvPicPr>
          <p:cNvPr id="2051" name="Picture 3" descr="D:\Диски с картинками\Disk02\Звери\Под водой\GLDFISH2 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71480"/>
            <a:ext cx="3214690" cy="3214690"/>
          </a:xfrm>
          <a:prstGeom prst="rect">
            <a:avLst/>
          </a:prstGeom>
          <a:noFill/>
        </p:spPr>
      </p:pic>
      <p:pic>
        <p:nvPicPr>
          <p:cNvPr id="2052" name="Picture 4" descr="D:\Диски с картинками\Disk02\Звери\Под водой\GldfishA п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57214"/>
            <a:ext cx="2857500" cy="2857500"/>
          </a:xfrm>
          <a:prstGeom prst="rect">
            <a:avLst/>
          </a:prstGeom>
          <a:noFill/>
        </p:spPr>
      </p:pic>
      <p:pic>
        <p:nvPicPr>
          <p:cNvPr id="2053" name="Picture 5" descr="D:\Диски с картинками\Disk02\Звери\Под водой\GOLDFISH п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01052">
            <a:off x="1140661" y="783481"/>
            <a:ext cx="2857500" cy="2857500"/>
          </a:xfrm>
          <a:prstGeom prst="rect">
            <a:avLst/>
          </a:prstGeom>
          <a:noFill/>
        </p:spPr>
      </p:pic>
      <p:pic>
        <p:nvPicPr>
          <p:cNvPr id="2054" name="Picture 6" descr="D:\Диски с картинками\Disk02\Звери\Под водой\GURNARD п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572008"/>
            <a:ext cx="2857500" cy="2857500"/>
          </a:xfrm>
          <a:prstGeom prst="rect">
            <a:avLst/>
          </a:prstGeom>
          <a:noFill/>
        </p:spPr>
      </p:pic>
      <p:pic>
        <p:nvPicPr>
          <p:cNvPr id="2055" name="Picture 7" descr="D:\Диски с картинками\Disk02\Звери\Под водой\WAKU008 п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786446" y="3571876"/>
            <a:ext cx="2571778" cy="2857500"/>
          </a:xfrm>
          <a:prstGeom prst="rect">
            <a:avLst/>
          </a:prstGeom>
          <a:noFill/>
        </p:spPr>
      </p:pic>
      <p:pic>
        <p:nvPicPr>
          <p:cNvPr id="4098" name="Picture 2" descr="D:\Каталог картинок\Р\FISH1 п п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143224"/>
            <a:ext cx="371477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иски с картинками\Disk02\Звери\Под водой\GLD_FSHB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000500"/>
            <a:ext cx="2857500" cy="2857500"/>
          </a:xfrm>
          <a:prstGeom prst="rect">
            <a:avLst/>
          </a:prstGeom>
          <a:noFill/>
        </p:spPr>
      </p:pic>
      <p:pic>
        <p:nvPicPr>
          <p:cNvPr id="3075" name="Picture 3" descr="D:\Диски с картинками\Disk02\Звери\Под водой\JS055 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14290"/>
            <a:ext cx="2857500" cy="2857500"/>
          </a:xfrm>
          <a:prstGeom prst="rect">
            <a:avLst/>
          </a:prstGeom>
          <a:noFill/>
        </p:spPr>
      </p:pic>
      <p:pic>
        <p:nvPicPr>
          <p:cNvPr id="1026" name="Picture 2" descr="D:\Диски с картинками\Животные\Рыбки\HH002506 п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714752"/>
            <a:ext cx="2857500" cy="2857500"/>
          </a:xfrm>
          <a:prstGeom prst="rect">
            <a:avLst/>
          </a:prstGeom>
          <a:noFill/>
        </p:spPr>
      </p:pic>
      <p:pic>
        <p:nvPicPr>
          <p:cNvPr id="2" name="Picture 2" descr="D:\Каталог картинок\Р\Рыба\Разное\FISH495 п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500090"/>
            <a:ext cx="3857620" cy="3857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иски с картинками\Disk02\Звери\Под водой\C29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996" y="0"/>
            <a:ext cx="3429004" cy="3429004"/>
          </a:xfrm>
          <a:prstGeom prst="rect">
            <a:avLst/>
          </a:prstGeom>
          <a:noFill/>
        </p:spPr>
      </p:pic>
      <p:pic>
        <p:nvPicPr>
          <p:cNvPr id="4099" name="Picture 3" descr="D:\Диски с картинками\Disk02\Звери\Под водой\C30 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00462" cy="3500462"/>
          </a:xfrm>
          <a:prstGeom prst="rect">
            <a:avLst/>
          </a:prstGeom>
          <a:noFill/>
        </p:spPr>
      </p:pic>
      <p:pic>
        <p:nvPicPr>
          <p:cNvPr id="5122" name="Picture 2" descr="D:\Каталог картинок\Р\Рыба\Разное\FISH478 п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643322"/>
            <a:ext cx="3214678" cy="3214678"/>
          </a:xfrm>
          <a:prstGeom prst="rect">
            <a:avLst/>
          </a:prstGeom>
          <a:noFill/>
        </p:spPr>
      </p:pic>
      <p:pic>
        <p:nvPicPr>
          <p:cNvPr id="5123" name="Picture 3" descr="D:\Каталог картинок\Р\Рыба\Разное\FISH448 п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86166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талог картинок\Р\Рыба\Разное\FISH428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290" y="-571528"/>
            <a:ext cx="3214710" cy="3214710"/>
          </a:xfrm>
          <a:prstGeom prst="rect">
            <a:avLst/>
          </a:prstGeom>
          <a:noFill/>
        </p:spPr>
      </p:pic>
      <p:pic>
        <p:nvPicPr>
          <p:cNvPr id="2" name="Picture 2" descr="D:\Каталог картинок\С\CATFISH 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00034" y="214290"/>
            <a:ext cx="2286026" cy="2857500"/>
          </a:xfrm>
          <a:prstGeom prst="rect">
            <a:avLst/>
          </a:prstGeom>
          <a:noFill/>
        </p:spPr>
      </p:pic>
      <p:pic>
        <p:nvPicPr>
          <p:cNvPr id="1028" name="Picture 4" descr="D:\Каталог картинок\С\FISH244 п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000500"/>
            <a:ext cx="2857500" cy="2857500"/>
          </a:xfrm>
          <a:prstGeom prst="rect">
            <a:avLst/>
          </a:prstGeom>
          <a:noFill/>
        </p:spPr>
      </p:pic>
      <p:pic>
        <p:nvPicPr>
          <p:cNvPr id="7" name="Picture 2" descr="D:\Диски с картинками\Животные\Рептилии\tadpole п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4000500"/>
            <a:ext cx="27860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Каталог картинок\Р\FAMFISH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57500" cy="2857500"/>
          </a:xfrm>
          <a:prstGeom prst="rect">
            <a:avLst/>
          </a:prstGeom>
          <a:noFill/>
        </p:spPr>
      </p:pic>
      <p:pic>
        <p:nvPicPr>
          <p:cNvPr id="9219" name="Picture 3" descr="D:\Каталог картинок\Р\FISHIN4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0"/>
            <a:ext cx="3214678" cy="3214678"/>
          </a:xfrm>
          <a:prstGeom prst="rect">
            <a:avLst/>
          </a:prstGeom>
          <a:noFill/>
        </p:spPr>
      </p:pic>
      <p:pic>
        <p:nvPicPr>
          <p:cNvPr id="9220" name="Picture 4" descr="D:\Каталог картинок\Р\FISHMAN п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857640"/>
            <a:ext cx="3500430" cy="3500430"/>
          </a:xfrm>
          <a:prstGeom prst="rect">
            <a:avLst/>
          </a:prstGeom>
          <a:noFill/>
        </p:spPr>
      </p:pic>
      <p:pic>
        <p:nvPicPr>
          <p:cNvPr id="9221" name="Picture 5" descr="D:\Каталог картинок\Р\PE002355 п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3786198"/>
            <a:ext cx="3071834" cy="3071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1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5" dur="1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1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826"/>
                                      </p:to>
                                    </p:animClr>
                                    <p:animClr clrSpc="rgb">
                                      <p:cBhvr>
                                        <p:cTn id="57" dur="1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826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0" y="428604"/>
            <a:ext cx="7272338" cy="336075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МОЛОДЦЫ!!!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pic>
        <p:nvPicPr>
          <p:cNvPr id="27651" name="Picture 3" descr="2">
            <a:hlinkClick r:id="" action="ppaction://hlinkshowjump?jump=nextslide">
              <a:snd r:embed="rId2" name="applause.wav" builtIn="1"/>
            </a:hlinkClick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85992"/>
            <a:ext cx="3168650" cy="3168650"/>
          </a:xfrm>
          <a:prstGeom prst="rect">
            <a:avLst/>
          </a:prstGeom>
          <a:noFill/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27088" y="5373688"/>
            <a:ext cx="74168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6600"/>
                </a:solidFill>
                <a:effectLst/>
                <a:latin typeface="Arial Black" pitchFamily="34" charset="0"/>
              </a:rPr>
              <a:t>Презентация изготовлена Волковой И.И.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6600"/>
                </a:solidFill>
                <a:effectLst/>
                <a:latin typeface="Arial Black" pitchFamily="34" charset="0"/>
              </a:rPr>
              <a:t>Для сайта </a:t>
            </a: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6600"/>
                </a:solidFill>
                <a:effectLst/>
                <a:latin typeface="Arial Black" pitchFamily="34" charset="0"/>
              </a:rPr>
              <a:t>www.volchki.ru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иски с картинками\Животные\Рептилии\Frog0002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28926" cy="2928926"/>
          </a:xfrm>
          <a:prstGeom prst="rect">
            <a:avLst/>
          </a:prstGeom>
          <a:noFill/>
        </p:spPr>
      </p:pic>
      <p:pic>
        <p:nvPicPr>
          <p:cNvPr id="1027" name="Picture 3" descr="D:\Диски с картинками\Животные\Рептилии\Frog9 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2857500" cy="2857500"/>
          </a:xfrm>
          <a:prstGeom prst="rect">
            <a:avLst/>
          </a:prstGeom>
          <a:noFill/>
        </p:spPr>
      </p:pic>
      <p:pic>
        <p:nvPicPr>
          <p:cNvPr id="1028" name="Picture 4" descr="D:\Диски с картинками\Животные\Рептилии\Frog0001 п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48" y="0"/>
            <a:ext cx="3143252" cy="3143252"/>
          </a:xfrm>
          <a:prstGeom prst="rect">
            <a:avLst/>
          </a:prstGeom>
          <a:noFill/>
        </p:spPr>
      </p:pic>
      <p:pic>
        <p:nvPicPr>
          <p:cNvPr id="1029" name="Picture 5" descr="D:\Диски с картинками\Животные\Рептилии\FROGC п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2" y="3357562"/>
            <a:ext cx="3500438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Диски с картинками\Животные\Рептилии\Lizrd002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0"/>
            <a:ext cx="3286116" cy="3286116"/>
          </a:xfrm>
          <a:prstGeom prst="rect">
            <a:avLst/>
          </a:prstGeom>
          <a:noFill/>
        </p:spPr>
      </p:pic>
      <p:pic>
        <p:nvPicPr>
          <p:cNvPr id="2052" name="Picture 4" descr="D:\Диски с картинками\Животные\Рептилии\tortois 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000500"/>
            <a:ext cx="2857500" cy="2857500"/>
          </a:xfrm>
          <a:prstGeom prst="rect">
            <a:avLst/>
          </a:prstGeom>
          <a:noFill/>
        </p:spPr>
      </p:pic>
      <p:pic>
        <p:nvPicPr>
          <p:cNvPr id="2053" name="Picture 5" descr="D:\Диски с картинками\Животные\Рептилии\FROGT п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3780703"/>
            <a:ext cx="3000396" cy="3077297"/>
          </a:xfrm>
          <a:prstGeom prst="rect">
            <a:avLst/>
          </a:prstGeom>
          <a:noFill/>
        </p:spPr>
      </p:pic>
      <p:pic>
        <p:nvPicPr>
          <p:cNvPr id="2" name="Picture 2" descr="D:\Диски с картинками\Животные\Рептилии\snake2 п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-214338"/>
            <a:ext cx="3929090" cy="3929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иски с картинками\Животные\Рептилии\lizrd001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3786182"/>
          </a:xfrm>
          <a:prstGeom prst="rect">
            <a:avLst/>
          </a:prstGeom>
          <a:noFill/>
        </p:spPr>
      </p:pic>
      <p:pic>
        <p:nvPicPr>
          <p:cNvPr id="3075" name="Picture 3" descr="D:\Диски с картинками\Животные\Рептилии\Lizrd002 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0"/>
            <a:ext cx="3643306" cy="3643306"/>
          </a:xfrm>
          <a:prstGeom prst="rect">
            <a:avLst/>
          </a:prstGeom>
          <a:noFill/>
        </p:spPr>
      </p:pic>
      <p:pic>
        <p:nvPicPr>
          <p:cNvPr id="3076" name="Picture 4" descr="D:\Диски с картинками\Животные\Рептилии\samander п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500446"/>
            <a:ext cx="3357554" cy="3357554"/>
          </a:xfrm>
          <a:prstGeom prst="rect">
            <a:avLst/>
          </a:prstGeom>
          <a:noFill/>
        </p:spPr>
      </p:pic>
      <p:pic>
        <p:nvPicPr>
          <p:cNvPr id="3077" name="Picture 5" descr="D:\Диски с картинками\Животные\Рептилии\cobrat п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-1" y="3500481"/>
            <a:ext cx="3357554" cy="3357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иски с картинками\Животные\Рептилии\Snake001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14710" cy="3214710"/>
          </a:xfrm>
          <a:prstGeom prst="rect">
            <a:avLst/>
          </a:prstGeom>
          <a:noFill/>
        </p:spPr>
      </p:pic>
      <p:pic>
        <p:nvPicPr>
          <p:cNvPr id="4099" name="Picture 3" descr="D:\Диски с картинками\Животные\Рептилии\Snake002 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8"/>
            <a:ext cx="3786182" cy="3786182"/>
          </a:xfrm>
          <a:prstGeom prst="rect">
            <a:avLst/>
          </a:prstGeom>
          <a:noFill/>
        </p:spPr>
      </p:pic>
      <p:pic>
        <p:nvPicPr>
          <p:cNvPr id="4101" name="Picture 5" descr="D:\Диски с картинками\Животные\Рептилии\RATSNAKE п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571876"/>
            <a:ext cx="3214678" cy="3214678"/>
          </a:xfrm>
          <a:prstGeom prst="rect">
            <a:avLst/>
          </a:prstGeom>
          <a:noFill/>
        </p:spPr>
      </p:pic>
      <p:pic>
        <p:nvPicPr>
          <p:cNvPr id="2" name="Picture 2" descr="D:\Каталог картинок\З\ANIM1836 п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0" y="-214338"/>
            <a:ext cx="3929070" cy="3929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иски с картинками\Животные\Рептилии\TORTOISE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0" y="0"/>
            <a:ext cx="3071810" cy="3071810"/>
          </a:xfrm>
          <a:prstGeom prst="rect">
            <a:avLst/>
          </a:prstGeom>
          <a:noFill/>
        </p:spPr>
      </p:pic>
      <p:pic>
        <p:nvPicPr>
          <p:cNvPr id="5123" name="Picture 3" descr="D:\Диски с картинками\Животные\Рептилии\tort0002 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571884"/>
            <a:ext cx="3286116" cy="3286116"/>
          </a:xfrm>
          <a:prstGeom prst="rect">
            <a:avLst/>
          </a:prstGeom>
          <a:noFill/>
        </p:spPr>
      </p:pic>
      <p:pic>
        <p:nvPicPr>
          <p:cNvPr id="5124" name="Picture 4" descr="D:\Диски с картинками\Животные\Рептилии\snapturt п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00396" cy="3000396"/>
          </a:xfrm>
          <a:prstGeom prst="rect">
            <a:avLst/>
          </a:prstGeom>
          <a:noFill/>
        </p:spPr>
      </p:pic>
      <p:pic>
        <p:nvPicPr>
          <p:cNvPr id="5125" name="Picture 5" descr="D:\Диски с картинками\Животные\Рептилии\tort0001 п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57628"/>
            <a:ext cx="3000372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иски с картинками\Животные\Рептилии\turtl004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71868" cy="3571868"/>
          </a:xfrm>
          <a:prstGeom prst="rect">
            <a:avLst/>
          </a:prstGeom>
          <a:noFill/>
        </p:spPr>
      </p:pic>
      <p:pic>
        <p:nvPicPr>
          <p:cNvPr id="6147" name="Picture 3" descr="D:\Диски с картинками\Животные\Рептилии\snake005 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00500"/>
            <a:ext cx="2857500" cy="2857500"/>
          </a:xfrm>
          <a:prstGeom prst="rect">
            <a:avLst/>
          </a:prstGeom>
          <a:noFill/>
        </p:spPr>
      </p:pic>
      <p:pic>
        <p:nvPicPr>
          <p:cNvPr id="6148" name="Picture 4" descr="D:\Диски с картинками\Животные\Рептилии\LIZARD1 п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500446"/>
            <a:ext cx="3357554" cy="3357554"/>
          </a:xfrm>
          <a:prstGeom prst="rect">
            <a:avLst/>
          </a:prstGeom>
          <a:noFill/>
        </p:spPr>
      </p:pic>
      <p:pic>
        <p:nvPicPr>
          <p:cNvPr id="6149" name="Picture 5" descr="D:\Каталог картинок\Л\ANIM356 п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28572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Каталог картинок\Р\AUTUMN3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642966"/>
            <a:ext cx="3571900" cy="3571900"/>
          </a:xfrm>
          <a:prstGeom prst="rect">
            <a:avLst/>
          </a:prstGeom>
          <a:noFill/>
        </p:spPr>
      </p:pic>
      <p:pic>
        <p:nvPicPr>
          <p:cNvPr id="8195" name="Picture 3" descr="D:\Каталог картинок\Р\LND169 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6"/>
            <a:ext cx="3357586" cy="3357586"/>
          </a:xfrm>
          <a:prstGeom prst="rect">
            <a:avLst/>
          </a:prstGeom>
          <a:noFill/>
        </p:spPr>
      </p:pic>
      <p:pic>
        <p:nvPicPr>
          <p:cNvPr id="8196" name="Picture 4" descr="D:\Каталог картинок\Р\LND134 п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714752"/>
            <a:ext cx="3857632" cy="3857632"/>
          </a:xfrm>
          <a:prstGeom prst="rect">
            <a:avLst/>
          </a:prstGeom>
          <a:noFill/>
        </p:spPr>
      </p:pic>
      <p:pic>
        <p:nvPicPr>
          <p:cNvPr id="8197" name="Picture 5" descr="D:\Каталог картинок\Р\Z10655 п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290" y="-428652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Каталог картинок\Р\an-0007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714760"/>
            <a:ext cx="3143240" cy="3143240"/>
          </a:xfrm>
          <a:prstGeom prst="rect">
            <a:avLst/>
          </a:prstGeom>
          <a:noFill/>
        </p:spPr>
      </p:pic>
      <p:pic>
        <p:nvPicPr>
          <p:cNvPr id="10244" name="Picture 4" descr="D:\Каталог картинок\Р\MISSFISH 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214346" y="0"/>
            <a:ext cx="3357596" cy="2857500"/>
          </a:xfrm>
          <a:prstGeom prst="rect">
            <a:avLst/>
          </a:prstGeom>
          <a:noFill/>
        </p:spPr>
      </p:pic>
      <p:pic>
        <p:nvPicPr>
          <p:cNvPr id="10245" name="Picture 5" descr="D:\Каталог картинок\Р\FANTS026 п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46"/>
            <a:ext cx="3357554" cy="3357554"/>
          </a:xfrm>
          <a:prstGeom prst="rect">
            <a:avLst/>
          </a:prstGeom>
          <a:noFill/>
        </p:spPr>
      </p:pic>
      <p:pic>
        <p:nvPicPr>
          <p:cNvPr id="3075" name="Picture 3" descr="D:\Каталог картинок\Р\Рыба\Разное\FISH21 п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0"/>
            <a:ext cx="3357554" cy="3357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16</Words>
  <Application>Microsoft Office PowerPoint</Application>
  <PresentationFormat>Экран (4:3)</PresentationFormat>
  <Paragraphs>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Wg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</dc:creator>
  <cp:lastModifiedBy>FoM</cp:lastModifiedBy>
  <cp:revision>25</cp:revision>
  <dcterms:created xsi:type="dcterms:W3CDTF">2009-04-12T18:28:27Z</dcterms:created>
  <dcterms:modified xsi:type="dcterms:W3CDTF">2009-04-14T19:31:31Z</dcterms:modified>
</cp:coreProperties>
</file>