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5537-91F9-4670-9FB7-A1F51215827C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1C0A-0EE7-48EB-B6B9-B37CF751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A687-E7C4-415E-B532-292F84A4A12A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7BA7-A9DF-43D4-93EC-7E3E3F7DA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39B3-1462-4923-8744-B840ADDD9E21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0AB9-828A-47CB-9F47-619770A7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D325-E2BA-4612-9ED8-0C574E976195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7A77-145B-4DDD-9FFE-E458399E8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A3F-9EBE-4D04-9141-9B898399456D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38AC-A0D8-40CD-8492-97E1522D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B792-3EF4-471B-BBCD-9B6259536D13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3310-A300-4040-95A0-1FC1CDF51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6C9B-2184-4082-B5D6-D908BB4CD02A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DF50-278B-4C2F-B8C7-E62066DCB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C0E5-DCD0-4D8D-AAFE-258B9CB43372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1872-E5DF-4C27-9BCE-89931B168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BC16-9FBB-4682-99A8-47E3CA000D35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B87-E174-4232-A043-C2E605228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F8A3-15B5-41C3-97B1-E8CC4C727466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FCAB-6A35-47F1-80C8-1A6D83A86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E695-AB80-4326-BD89-E2BDF18942DA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B309-A9F0-4751-8E5C-F2A335353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1AE95F-202D-4EB4-BE16-0C149596736C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C6292-33BC-44DB-B4FB-609903E6D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oks-pi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714625"/>
            <a:ext cx="2214562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715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42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Мамин – Сибиряк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«Приемыш»</a:t>
            </a:r>
            <a:endParaRPr lang="ru-RU" sz="36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18898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77050" y="5876925"/>
            <a:ext cx="2124075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МОУ СОШ №22</a:t>
            </a:r>
          </a:p>
          <a:p>
            <a:r>
              <a:rPr lang="ru-RU">
                <a:solidFill>
                  <a:schemeClr val="bg1"/>
                </a:solidFill>
              </a:rPr>
              <a:t>Г.Пятигорск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ДУБОВИК В.М.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64758">
            <a:off x="388168" y="479867"/>
            <a:ext cx="5300262" cy="828668"/>
          </a:xfrm>
          <a:noFill/>
          <a:scene3d>
            <a:camera prst="orthographicFront"/>
            <a:lightRig rig="threePt" dir="t"/>
          </a:scene3d>
          <a:sp3d z="-6350"/>
        </p:spPr>
        <p:txBody>
          <a:bodyPr>
            <a:normAutofit/>
            <a:flatTx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3000" dirty="0" smtClean="0">
                <a:solidFill>
                  <a:srgbClr val="7030A0"/>
                </a:solidFill>
              </a:rPr>
              <a:t>Пушкин: «Унылая пора…»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341393">
            <a:off x="2311400" y="1693863"/>
            <a:ext cx="682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Тютчев: «Есть в осени первоначальной…»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-354917">
            <a:off x="219075" y="3114675"/>
            <a:ext cx="7786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Есенин «Клен ты мой опавший, клен заледенелый…»</a:t>
            </a:r>
          </a:p>
        </p:txBody>
      </p:sp>
      <p:sp>
        <p:nvSpPr>
          <p:cNvPr id="9" name="TextBox 8"/>
          <p:cNvSpPr txBox="1"/>
          <p:nvPr/>
        </p:nvSpPr>
        <p:spPr>
          <a:xfrm rot="474860">
            <a:off x="1571625" y="4565650"/>
            <a:ext cx="7215188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Некрасов: Славная осень! Здоровый ядреный…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85977">
            <a:off x="725488" y="5656263"/>
            <a:ext cx="55006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rgbClr val="0070C0"/>
                </a:solidFill>
                <a:latin typeface="Times New Roman" pitchFamily="18" charset="0"/>
              </a:rPr>
              <a:t>Фет: Осень. Сказочный чертог…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1"/>
      <p:bldP spid="512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Природа и мы</a:t>
            </a:r>
            <a:endParaRPr lang="ru-RU" dirty="0"/>
          </a:p>
        </p:txBody>
      </p:sp>
      <p:pic>
        <p:nvPicPr>
          <p:cNvPr id="9" name="Рисунок 8" descr="img3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4473">
            <a:off x="4319588" y="981075"/>
            <a:ext cx="46101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3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03293">
            <a:off x="4398963" y="3030538"/>
            <a:ext cx="30321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3" descr="img3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3209">
            <a:off x="219075" y="1001713"/>
            <a:ext cx="34036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Природа и мы</a:t>
            </a:r>
            <a:endParaRPr lang="ru-RU" dirty="0"/>
          </a:p>
        </p:txBody>
      </p:sp>
      <p:pic>
        <p:nvPicPr>
          <p:cNvPr id="6" name="Рисунок 5" descr="img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7870">
            <a:off x="238125" y="719138"/>
            <a:ext cx="45815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img3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7140">
            <a:off x="5303838" y="865188"/>
            <a:ext cx="3622675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3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4530">
            <a:off x="728663" y="3497263"/>
            <a:ext cx="44846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71938" y="1600200"/>
          <a:ext cx="4614862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9266"/>
                <a:gridCol w="659266"/>
                <a:gridCol w="659266"/>
                <a:gridCol w="659266"/>
                <a:gridCol w="659266"/>
                <a:gridCol w="659266"/>
                <a:gridCol w="659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0" y="2143125"/>
          <a:ext cx="409575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2623"/>
                <a:gridCol w="682623"/>
                <a:gridCol w="682623"/>
                <a:gridCol w="682623"/>
                <a:gridCol w="682623"/>
                <a:gridCol w="6826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00500" y="2714625"/>
          <a:ext cx="495300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07570"/>
                <a:gridCol w="707570"/>
                <a:gridCol w="707570"/>
                <a:gridCol w="707570"/>
                <a:gridCol w="707570"/>
                <a:gridCol w="707570"/>
                <a:gridCol w="707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57438" y="3286125"/>
          <a:ext cx="4714875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3857625"/>
          <a:ext cx="428625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google-book-se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778250"/>
            <a:ext cx="38576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словарей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5186363" cy="3357562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dirty="0" smtClean="0"/>
              <a:t>Орфографический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dirty="0" smtClean="0"/>
              <a:t>Толковый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dirty="0" smtClean="0"/>
              <a:t>Антонимов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dirty="0" smtClean="0"/>
              <a:t>Синонимов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26" descr="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954463"/>
            <a:ext cx="4224338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2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21233622">
            <a:off x="323850" y="1844675"/>
            <a:ext cx="4754563" cy="3327400"/>
          </a:xfrm>
        </p:spPr>
      </p:pic>
      <p:pic>
        <p:nvPicPr>
          <p:cNvPr id="19461" name="Picture 5" descr="01502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1400">
            <a:off x="5724525" y="1341438"/>
            <a:ext cx="29305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7489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>
                <a:solidFill>
                  <a:schemeClr val="accent1"/>
                </a:solidFill>
              </a:rPr>
              <a:t>Композитор Петр Ильич Чайковский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2969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 </a:t>
            </a:r>
            <a:r>
              <a:rPr lang="ru-RU" dirty="0" err="1" smtClean="0"/>
              <a:t>Экзюпери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4643437" cy="10429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B0F0"/>
                </a:solidFill>
              </a:rPr>
              <a:t>«Маленький принц»</a:t>
            </a:r>
          </a:p>
        </p:txBody>
      </p:sp>
      <p:pic>
        <p:nvPicPr>
          <p:cNvPr id="4" name="Рисунок 3" descr="c489db812f5a006b0c3c49e6a708c6a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939490"/>
            <a:ext cx="4071934" cy="5918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50" y="2571750"/>
            <a:ext cx="37147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«Мы в ответе за тех, кого приручили»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78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KATRIN</dc:creator>
  <cp:lastModifiedBy>учитель</cp:lastModifiedBy>
  <cp:revision>14</cp:revision>
  <dcterms:created xsi:type="dcterms:W3CDTF">2006-12-31T21:55:37Z</dcterms:created>
  <dcterms:modified xsi:type="dcterms:W3CDTF">2011-11-28T11:39:39Z</dcterms:modified>
</cp:coreProperties>
</file>