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A1D8-D6B3-4766-B8A1-F404261F246B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3DB7-29CE-426D-8428-9273A69BF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Алфавит. Звуки и буквы.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Рафальская</a:t>
            </a:r>
            <a:r>
              <a:rPr lang="ru-RU" dirty="0" smtClean="0"/>
              <a:t> В.В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МБОУ « СОШ № 10»</a:t>
            </a:r>
          </a:p>
          <a:p>
            <a:r>
              <a:rPr lang="ru-RU" dirty="0" smtClean="0"/>
              <a:t>г.. </a:t>
            </a:r>
            <a:r>
              <a:rPr lang="ru-RU" dirty="0" err="1" smtClean="0"/>
              <a:t>Когалым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462" y="1928802"/>
            <a:ext cx="4110575" cy="404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095375" y="6164263"/>
            <a:ext cx="1425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1"/>
                </a:solidFill>
              </a:rPr>
              <a:t>маляр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MG_22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71480"/>
            <a:ext cx="3022601" cy="383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392363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319338" y="58293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сапожник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u-160_pi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079749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663575" y="6188075"/>
            <a:ext cx="106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217F9"/>
                </a:solidFill>
              </a:rPr>
              <a:t>пилот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300px-USS_John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428604"/>
            <a:ext cx="32509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0825" y="6491288"/>
            <a:ext cx="98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217F9"/>
                </a:solidFill>
              </a:rPr>
              <a:t>пекарь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4071966" cy="498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31775" y="64770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217F9"/>
                </a:solidFill>
              </a:rPr>
              <a:t>доктор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3"/>
            <a:ext cx="331738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564357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швея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00189"/>
            <a:ext cx="3408485" cy="33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43504" y="57150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окулист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Вот буква вроде шалаша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Не правда ль, хороша!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хоть она проста на вид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А начинает алфавит.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Вот посмотрите-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Кто такой,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Загородив дорогу,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Стоит с протянутой рукой,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Согнув баранкой ногу.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2214554"/>
            <a:ext cx="735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Анна, барабан на!</a:t>
            </a:r>
          </a:p>
          <a:p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А роза упала на лапу </a:t>
            </a:r>
            <a:r>
              <a:rPr lang="ru-RU" sz="4400" b="1" dirty="0" err="1" smtClean="0">
                <a:solidFill>
                  <a:srgbClr val="7030A0"/>
                </a:solidFill>
              </a:rPr>
              <a:t>азора</a:t>
            </a:r>
            <a:r>
              <a:rPr lang="ru-RU" sz="4400" b="1" dirty="0" smtClean="0">
                <a:solidFill>
                  <a:srgbClr val="7030A0"/>
                </a:solidFill>
              </a:rPr>
              <a:t>.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00232" y="3143248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000232" y="314324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Алфавит. Звуки и буквы.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Алфавит. Звуки и буквы.</dc:title>
  <dc:creator>Admin</dc:creator>
  <cp:lastModifiedBy>Admin</cp:lastModifiedBy>
  <cp:revision>3</cp:revision>
  <dcterms:created xsi:type="dcterms:W3CDTF">2012-03-11T15:38:55Z</dcterms:created>
  <dcterms:modified xsi:type="dcterms:W3CDTF">2012-04-24T15:48:24Z</dcterms:modified>
</cp:coreProperties>
</file>