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A089FD-D420-491E-A4BC-D64CA0A3A268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теремок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7406640" cy="1752600"/>
          </a:xfrm>
        </p:spPr>
        <p:txBody>
          <a:bodyPr/>
          <a:lstStyle/>
          <a:p>
            <a:pPr algn="ctr"/>
            <a:r>
              <a:rPr lang="ru-RU" dirty="0" smtClean="0"/>
              <a:t>Сказка-моделирование для детей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sio-flammeu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052601" cy="528945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построили они новый теремок, лучше прежнего</a:t>
            </a:r>
            <a:endParaRPr lang="ru-RU" dirty="0"/>
          </a:p>
        </p:txBody>
      </p:sp>
      <p:pic>
        <p:nvPicPr>
          <p:cNvPr id="4" name="Содержимое 3" descr="строят теремок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2811" y="1447800"/>
            <a:ext cx="3943927" cy="48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9cb0_2d11c95c_XL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192688" cy="61926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368275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Стоит в поле теремок, он не низок, не высок.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конструктор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16000"/>
            <a:ext cx="4022725" cy="4022725"/>
          </a:xfrm>
        </p:spPr>
      </p:pic>
      <p:pic>
        <p:nvPicPr>
          <p:cNvPr id="8" name="Содержимое 7" descr="теремок, дом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556792"/>
            <a:ext cx="4041775" cy="48965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Стоит в поле теремок, он не низок не высок</a:t>
            </a:r>
            <a:endParaRPr lang="ru-RU" dirty="0"/>
          </a:p>
        </p:txBody>
      </p:sp>
      <p:pic>
        <p:nvPicPr>
          <p:cNvPr id="4" name="Содержимое 3" descr="терем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Мимо мышка- норушка бежит</a:t>
            </a:r>
            <a:endParaRPr lang="ru-RU" dirty="0"/>
          </a:p>
        </p:txBody>
      </p:sp>
      <p:pic>
        <p:nvPicPr>
          <p:cNvPr id="5" name="Содержимое 4" descr="myshka-norushka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80703"/>
            <a:ext cx="3657600" cy="4550669"/>
          </a:xfrm>
        </p:spPr>
      </p:pic>
      <p:pic>
        <p:nvPicPr>
          <p:cNvPr id="6" name="Содержимое 5" descr="мыш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772816"/>
            <a:ext cx="2108446" cy="1652645"/>
          </a:xfrm>
        </p:spPr>
      </p:pic>
      <p:sp>
        <p:nvSpPr>
          <p:cNvPr id="7" name="Овал 6"/>
          <p:cNvSpPr/>
          <p:nvPr/>
        </p:nvSpPr>
        <p:spPr>
          <a:xfrm>
            <a:off x="5436096" y="4077072"/>
            <a:ext cx="1202432" cy="120243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Я, лягушка-квакушка</a:t>
            </a:r>
            <a:endParaRPr lang="ru-RU" dirty="0"/>
          </a:p>
        </p:txBody>
      </p:sp>
      <p:pic>
        <p:nvPicPr>
          <p:cNvPr id="5" name="Содержимое 4" descr="0_76083_755f8ca2_XL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3657600" cy="3505669"/>
          </a:xfrm>
        </p:spPr>
      </p:pic>
      <p:pic>
        <p:nvPicPr>
          <p:cNvPr id="6" name="Содержимое 5" descr="0_3b45_ef797a92_XL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844824"/>
            <a:ext cx="2496509" cy="1872382"/>
          </a:xfrm>
        </p:spPr>
      </p:pic>
      <p:sp>
        <p:nvSpPr>
          <p:cNvPr id="7" name="Овал 6"/>
          <p:cNvSpPr/>
          <p:nvPr/>
        </p:nvSpPr>
        <p:spPr>
          <a:xfrm>
            <a:off x="5868144" y="4221088"/>
            <a:ext cx="1130424" cy="12024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</a:t>
            </a:r>
            <a:r>
              <a:rPr lang="ru-RU" dirty="0" err="1" smtClean="0"/>
              <a:t>зайчик-побегайчик</a:t>
            </a:r>
            <a:endParaRPr lang="ru-RU" dirty="0"/>
          </a:p>
        </p:txBody>
      </p:sp>
      <p:pic>
        <p:nvPicPr>
          <p:cNvPr id="5" name="Содержимое 4" descr="зайч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3657600" cy="4125773"/>
          </a:xfrm>
        </p:spPr>
      </p:pic>
      <p:pic>
        <p:nvPicPr>
          <p:cNvPr id="6" name="Содержимое 5" descr="0_13978_bfe1171c_XL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2976331" cy="2232248"/>
          </a:xfrm>
        </p:spPr>
      </p:pic>
      <p:sp>
        <p:nvSpPr>
          <p:cNvPr id="7" name="Овал 6"/>
          <p:cNvSpPr/>
          <p:nvPr/>
        </p:nvSpPr>
        <p:spPr>
          <a:xfrm>
            <a:off x="5868144" y="4149080"/>
            <a:ext cx="1562472" cy="15624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лисичка-сестричка</a:t>
            </a:r>
            <a:endParaRPr lang="ru-RU" dirty="0"/>
          </a:p>
        </p:txBody>
      </p:sp>
      <p:pic>
        <p:nvPicPr>
          <p:cNvPr id="5" name="Содержимое 4" descr="лисичка-сестри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3657600" cy="3877056"/>
          </a:xfrm>
        </p:spPr>
      </p:pic>
      <p:pic>
        <p:nvPicPr>
          <p:cNvPr id="6" name="Содержимое 5" descr="0_62647_e86af17c_XL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3072341" cy="2304256"/>
          </a:xfrm>
        </p:spPr>
      </p:pic>
      <p:sp>
        <p:nvSpPr>
          <p:cNvPr id="7" name="Равнобедренный треугольник 6"/>
          <p:cNvSpPr/>
          <p:nvPr/>
        </p:nvSpPr>
        <p:spPr>
          <a:xfrm>
            <a:off x="5796136" y="4221088"/>
            <a:ext cx="1708776" cy="177849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</a:t>
            </a:r>
            <a:r>
              <a:rPr lang="ru-RU" dirty="0" err="1" smtClean="0"/>
              <a:t>волчек</a:t>
            </a:r>
            <a:r>
              <a:rPr lang="ru-RU" dirty="0" smtClean="0"/>
              <a:t>- серый бочек</a:t>
            </a:r>
            <a:endParaRPr lang="ru-RU" dirty="0"/>
          </a:p>
        </p:txBody>
      </p:sp>
      <p:pic>
        <p:nvPicPr>
          <p:cNvPr id="5" name="Содержимое 4" descr="волче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3657600" cy="3972154"/>
          </a:xfrm>
        </p:spPr>
      </p:pic>
      <p:pic>
        <p:nvPicPr>
          <p:cNvPr id="6" name="Содержимое 5" descr="0_7bac3_4253055d_XL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52120" y="1700808"/>
            <a:ext cx="2700300" cy="2160240"/>
          </a:xfrm>
        </p:spPr>
      </p:pic>
      <p:sp>
        <p:nvSpPr>
          <p:cNvPr id="7" name="Равнобедренный треугольник 6"/>
          <p:cNvSpPr/>
          <p:nvPr/>
        </p:nvSpPr>
        <p:spPr>
          <a:xfrm>
            <a:off x="5868144" y="4005064"/>
            <a:ext cx="1852792" cy="213853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медведь косолапый</a:t>
            </a:r>
            <a:endParaRPr lang="ru-RU" dirty="0"/>
          </a:p>
        </p:txBody>
      </p:sp>
      <p:pic>
        <p:nvPicPr>
          <p:cNvPr id="5" name="Содержимое 4" descr="мишка косолапы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3528045" cy="4664075"/>
          </a:xfrm>
        </p:spPr>
      </p:pic>
      <p:pic>
        <p:nvPicPr>
          <p:cNvPr id="6" name="Содержимое 5" descr="201109151500_1827222_640px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268760"/>
            <a:ext cx="3140238" cy="2664296"/>
          </a:xfrm>
        </p:spPr>
      </p:pic>
      <p:sp>
        <p:nvSpPr>
          <p:cNvPr id="8" name="Прямоугольник 7"/>
          <p:cNvSpPr/>
          <p:nvPr/>
        </p:nvSpPr>
        <p:spPr>
          <a:xfrm>
            <a:off x="5652120" y="4005064"/>
            <a:ext cx="2664296" cy="2448272"/>
          </a:xfrm>
          <a:prstGeom prst="rect">
            <a:avLst/>
          </a:prstGeom>
          <a:solidFill>
            <a:srgbClr val="685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168</TotalTime>
  <Words>52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теремок</vt:lpstr>
      <vt:lpstr>Стоит в поле теремок, он не низок, не высок.</vt:lpstr>
      <vt:lpstr>Стоит в поле теремок, он не низок не высок</vt:lpstr>
      <vt:lpstr>Мимо мышка- норушка бежит</vt:lpstr>
      <vt:lpstr>Я, лягушка-квакушка</vt:lpstr>
      <vt:lpstr>Я зайчик-побегайчик</vt:lpstr>
      <vt:lpstr>Я лисичка-сестричка</vt:lpstr>
      <vt:lpstr>Я волчек- серый бочек</vt:lpstr>
      <vt:lpstr>Я медведь косолапый</vt:lpstr>
      <vt:lpstr>Презентация PowerPoint</vt:lpstr>
      <vt:lpstr>И построили они новый теремок, лучше прежнего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Артур</cp:lastModifiedBy>
  <cp:revision>18</cp:revision>
  <dcterms:created xsi:type="dcterms:W3CDTF">2013-02-09T16:02:22Z</dcterms:created>
  <dcterms:modified xsi:type="dcterms:W3CDTF">2013-05-23T17:11:56Z</dcterms:modified>
</cp:coreProperties>
</file>