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640" r:id="rId2"/>
    <p:sldId id="622" r:id="rId3"/>
    <p:sldId id="624" r:id="rId4"/>
    <p:sldId id="623" r:id="rId5"/>
    <p:sldId id="618" r:id="rId6"/>
    <p:sldId id="626" r:id="rId7"/>
    <p:sldId id="642" r:id="rId8"/>
    <p:sldId id="631" r:id="rId9"/>
    <p:sldId id="632" r:id="rId10"/>
    <p:sldId id="619" r:id="rId11"/>
    <p:sldId id="628" r:id="rId12"/>
    <p:sldId id="641" r:id="rId13"/>
    <p:sldId id="638" r:id="rId14"/>
    <p:sldId id="639" r:id="rId15"/>
    <p:sldId id="62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9B3"/>
    <a:srgbClr val="A86ED4"/>
    <a:srgbClr val="F3650D"/>
    <a:srgbClr val="FD3F03"/>
    <a:srgbClr val="CC00CC"/>
    <a:srgbClr val="00FFFF"/>
    <a:srgbClr val="D16349"/>
    <a:srgbClr val="FFFFFF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5" d="100"/>
          <a:sy n="45" d="100"/>
        </p:scale>
        <p:origin x="-542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60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2564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2564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256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72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«Уравнение»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473" y="1484785"/>
            <a:ext cx="4987793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158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79512" y="843552"/>
            <a:ext cx="8784976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некоторых тройках одно число равно разности  двух других. Найди все такие тройки.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1384" y="2214555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4,   8,  4;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26899" y="2214554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4,   4;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22414" y="2214554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7,   5;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7928" y="2214554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2,   2;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7504" y="357301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504" y="501317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57158" y="544522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99444" y="4365104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99444" y="4365104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99444" y="4365104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299444" y="4365104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99444" y="4365104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79512" y="843552"/>
            <a:ext cx="8784976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некоторых тройках одно число равно разности  двух других. Найди все такие тройки.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1384" y="2214555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4,   8,  4;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26899" y="2214554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4,   4;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22414" y="2214554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7,   5;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7928" y="2214554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2,   2;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7504" y="357301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504" y="501317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55566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76247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29944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6661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26661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39552" y="3697868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4 = 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2414" y="3588658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2 = 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16016" y="4221088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– 5 = 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17914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902 L 0.03108 -0.51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4" y="-26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1.50289E-6 L 0.4882 -0.5153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0" y="-257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7577" y="548680"/>
            <a:ext cx="8857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Почему некоторые части рисунка Катя раскрасила одним и тем же цветом?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Капля 42"/>
          <p:cNvSpPr/>
          <p:nvPr/>
        </p:nvSpPr>
        <p:spPr>
          <a:xfrm rot="7744361">
            <a:off x="2736668" y="2129463"/>
            <a:ext cx="2782819" cy="2880995"/>
          </a:xfrm>
          <a:prstGeom prst="teardrop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апля 38"/>
          <p:cNvSpPr/>
          <p:nvPr/>
        </p:nvSpPr>
        <p:spPr>
          <a:xfrm rot="16200000">
            <a:off x="4102230" y="4114076"/>
            <a:ext cx="201832" cy="281735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задержка 4"/>
          <p:cNvSpPr/>
          <p:nvPr/>
        </p:nvSpPr>
        <p:spPr>
          <a:xfrm rot="16200000">
            <a:off x="3057509" y="1435430"/>
            <a:ext cx="2173992" cy="2926907"/>
          </a:xfrm>
          <a:prstGeom prst="flowChartDelay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ирог 66"/>
          <p:cNvSpPr/>
          <p:nvPr/>
        </p:nvSpPr>
        <p:spPr>
          <a:xfrm rot="7964100">
            <a:off x="3331639" y="2163902"/>
            <a:ext cx="1675222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327952" y="2161900"/>
            <a:ext cx="1696428" cy="1699326"/>
            <a:chOff x="6409600" y="2918719"/>
            <a:chExt cx="2412846" cy="2416967"/>
          </a:xfrm>
        </p:grpSpPr>
        <p:sp>
          <p:nvSpPr>
            <p:cNvPr id="11" name="Пирог 10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Пирог 58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0" name="Пирог 59"/>
          <p:cNvSpPr/>
          <p:nvPr/>
        </p:nvSpPr>
        <p:spPr>
          <a:xfrm rot="16200000">
            <a:off x="3344134" y="2158127"/>
            <a:ext cx="1675222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ирог 63"/>
          <p:cNvSpPr/>
          <p:nvPr/>
        </p:nvSpPr>
        <p:spPr>
          <a:xfrm rot="13364100">
            <a:off x="3333715" y="2161752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Пирог 65"/>
          <p:cNvSpPr/>
          <p:nvPr/>
        </p:nvSpPr>
        <p:spPr>
          <a:xfrm rot="10789485">
            <a:off x="3328043" y="2164028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5096236">
            <a:off x="3330573" y="2158126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Пирог 74"/>
          <p:cNvSpPr/>
          <p:nvPr/>
        </p:nvSpPr>
        <p:spPr>
          <a:xfrm rot="2873908">
            <a:off x="3346144" y="2168656"/>
            <a:ext cx="1675222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707904" y="2643661"/>
            <a:ext cx="785339" cy="78533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6177" y="228546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82576" y="2220656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93441" y="261236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67564" y="302974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32280" y="327825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18966" y="335510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88210" y="3015574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77302" y="253284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5342772" y="4231193"/>
            <a:ext cx="1708312" cy="1703101"/>
            <a:chOff x="3839270" y="1920966"/>
            <a:chExt cx="1989054" cy="1982986"/>
          </a:xfrm>
        </p:grpSpPr>
        <p:sp>
          <p:nvSpPr>
            <p:cNvPr id="83" name="Пирог 82"/>
            <p:cNvSpPr/>
            <p:nvPr/>
          </p:nvSpPr>
          <p:spPr>
            <a:xfrm rot="7964100">
              <a:off x="3850090" y="1927692"/>
              <a:ext cx="1950526" cy="1972165"/>
            </a:xfrm>
            <a:prstGeom prst="pie">
              <a:avLst>
                <a:gd name="adj1" fmla="val 67517"/>
                <a:gd name="adj2" fmla="val 2765386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84" name="Группа 83"/>
            <p:cNvGrpSpPr/>
            <p:nvPr/>
          </p:nvGrpSpPr>
          <p:grpSpPr>
            <a:xfrm>
              <a:off x="3845797" y="1925361"/>
              <a:ext cx="1975217" cy="1978591"/>
              <a:chOff x="6409600" y="2918719"/>
              <a:chExt cx="2412846" cy="2416967"/>
            </a:xfrm>
          </p:grpSpPr>
          <p:sp>
            <p:nvSpPr>
              <p:cNvPr id="85" name="Пирог 84"/>
              <p:cNvSpPr/>
              <p:nvPr/>
            </p:nvSpPr>
            <p:spPr>
              <a:xfrm>
                <a:off x="6409600" y="2926569"/>
                <a:ext cx="2409117" cy="2409117"/>
              </a:xfrm>
              <a:prstGeom prst="pie">
                <a:avLst>
                  <a:gd name="adj1" fmla="val 0"/>
                  <a:gd name="adj2" fmla="val 2626683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Пирог 85"/>
              <p:cNvSpPr/>
              <p:nvPr/>
            </p:nvSpPr>
            <p:spPr>
              <a:xfrm rot="19025385">
                <a:off x="6413329" y="2918719"/>
                <a:ext cx="2409117" cy="2409117"/>
              </a:xfrm>
              <a:prstGeom prst="pie">
                <a:avLst>
                  <a:gd name="adj1" fmla="val 21523776"/>
                  <a:gd name="adj2" fmla="val 2583241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7" name="Пирог 86"/>
            <p:cNvSpPr/>
            <p:nvPr/>
          </p:nvSpPr>
          <p:spPr>
            <a:xfrm rot="16200000">
              <a:off x="3864639" y="1920967"/>
              <a:ext cx="1950526" cy="1972165"/>
            </a:xfrm>
            <a:prstGeom prst="pie">
              <a:avLst>
                <a:gd name="adj1" fmla="val 21326835"/>
                <a:gd name="adj2" fmla="val 2765386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8" name="Пирог 87"/>
            <p:cNvSpPr/>
            <p:nvPr/>
          </p:nvSpPr>
          <p:spPr>
            <a:xfrm rot="13364100">
              <a:off x="3852507" y="1925188"/>
              <a:ext cx="1972165" cy="1972165"/>
            </a:xfrm>
            <a:prstGeom prst="pie">
              <a:avLst>
                <a:gd name="adj1" fmla="val 21527899"/>
                <a:gd name="adj2" fmla="val 2626683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9" name="Пирог 88"/>
            <p:cNvSpPr/>
            <p:nvPr/>
          </p:nvSpPr>
          <p:spPr>
            <a:xfrm rot="10789485">
              <a:off x="3845903" y="1927838"/>
              <a:ext cx="1972165" cy="1972165"/>
            </a:xfrm>
            <a:prstGeom prst="pie">
              <a:avLst>
                <a:gd name="adj1" fmla="val 21502038"/>
                <a:gd name="adj2" fmla="val 2583241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0" name="Пирог 89"/>
            <p:cNvSpPr/>
            <p:nvPr/>
          </p:nvSpPr>
          <p:spPr>
            <a:xfrm rot="5096236">
              <a:off x="3848849" y="1920966"/>
              <a:ext cx="1972165" cy="1972165"/>
            </a:xfrm>
            <a:prstGeom prst="pie">
              <a:avLst>
                <a:gd name="adj1" fmla="val 21431640"/>
                <a:gd name="adj2" fmla="val 3019217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1" name="Пирог 90"/>
            <p:cNvSpPr/>
            <p:nvPr/>
          </p:nvSpPr>
          <p:spPr>
            <a:xfrm rot="2873908">
              <a:off x="3866979" y="1933227"/>
              <a:ext cx="1950526" cy="1972165"/>
            </a:xfrm>
            <a:prstGeom prst="pie">
              <a:avLst>
                <a:gd name="adj1" fmla="val 21326835"/>
                <a:gd name="adj2" fmla="val 24325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2" name="Овал 91"/>
            <p:cNvSpPr/>
            <p:nvPr/>
          </p:nvSpPr>
          <p:spPr>
            <a:xfrm>
              <a:off x="4426606" y="2413876"/>
              <a:ext cx="873857" cy="87385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297822" y="206923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40869" y="199377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922048" y="2449848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891919" y="2935829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316572" y="3225170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83239" y="3314653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313164" y="2919326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300464" y="2357264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Кольцо 36"/>
          <p:cNvSpPr/>
          <p:nvPr/>
        </p:nvSpPr>
        <p:spPr>
          <a:xfrm>
            <a:off x="5205952" y="41248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Кольцо 100"/>
          <p:cNvSpPr/>
          <p:nvPr/>
        </p:nvSpPr>
        <p:spPr>
          <a:xfrm>
            <a:off x="3162447" y="20884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02" name="Группа 101"/>
          <p:cNvGrpSpPr/>
          <p:nvPr/>
        </p:nvGrpSpPr>
        <p:grpSpPr>
          <a:xfrm>
            <a:off x="341562" y="3510744"/>
            <a:ext cx="2601544" cy="2645634"/>
            <a:chOff x="2424609" y="2422963"/>
            <a:chExt cx="3029078" cy="3080414"/>
          </a:xfrm>
        </p:grpSpPr>
        <p:grpSp>
          <p:nvGrpSpPr>
            <p:cNvPr id="103" name="Группа 102"/>
            <p:cNvGrpSpPr/>
            <p:nvPr/>
          </p:nvGrpSpPr>
          <p:grpSpPr>
            <a:xfrm>
              <a:off x="2470400" y="2483655"/>
              <a:ext cx="2936618" cy="2956495"/>
              <a:chOff x="2471407" y="2803288"/>
              <a:chExt cx="2619134" cy="2636862"/>
            </a:xfrm>
          </p:grpSpPr>
          <p:sp>
            <p:nvSpPr>
              <p:cNvPr id="105" name="Пирог 104"/>
              <p:cNvSpPr/>
              <p:nvPr/>
            </p:nvSpPr>
            <p:spPr>
              <a:xfrm rot="8254891">
                <a:off x="2537815" y="2836607"/>
                <a:ext cx="2506275" cy="2534080"/>
              </a:xfrm>
              <a:prstGeom prst="pie">
                <a:avLst>
                  <a:gd name="adj1" fmla="val 654899"/>
                  <a:gd name="adj2" fmla="val 2765386"/>
                </a:avLst>
              </a:prstGeom>
              <a:solidFill>
                <a:srgbClr val="A86ED4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Пирог 105"/>
              <p:cNvSpPr/>
              <p:nvPr/>
            </p:nvSpPr>
            <p:spPr>
              <a:xfrm rot="312114">
                <a:off x="2503154" y="2808897"/>
                <a:ext cx="2534080" cy="2534080"/>
              </a:xfrm>
              <a:prstGeom prst="pie">
                <a:avLst>
                  <a:gd name="adj1" fmla="val 411516"/>
                  <a:gd name="adj2" fmla="val 2626683"/>
                </a:avLst>
              </a:prstGeom>
              <a:solidFill>
                <a:srgbClr val="FD99B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Пирог 106"/>
              <p:cNvSpPr/>
              <p:nvPr/>
            </p:nvSpPr>
            <p:spPr>
              <a:xfrm rot="19857087">
                <a:off x="2471407" y="2803288"/>
                <a:ext cx="2534080" cy="2534080"/>
              </a:xfrm>
              <a:prstGeom prst="pie">
                <a:avLst>
                  <a:gd name="adj1" fmla="val 419984"/>
                  <a:gd name="adj2" fmla="val 2583241"/>
                </a:avLst>
              </a:prstGeom>
              <a:solidFill>
                <a:srgbClr val="FFC0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Пирог 107"/>
              <p:cNvSpPr/>
              <p:nvPr/>
            </p:nvSpPr>
            <p:spPr>
              <a:xfrm rot="17483516">
                <a:off x="2517055" y="2897239"/>
                <a:ext cx="2506275" cy="2534080"/>
              </a:xfrm>
              <a:prstGeom prst="pie">
                <a:avLst>
                  <a:gd name="adj1" fmla="val 226588"/>
                  <a:gd name="adj2" fmla="val 2765386"/>
                </a:avLst>
              </a:prstGeom>
              <a:solidFill>
                <a:srgbClr val="92D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Пирог 108"/>
              <p:cNvSpPr/>
              <p:nvPr/>
            </p:nvSpPr>
            <p:spPr>
              <a:xfrm rot="13364100">
                <a:off x="2540921" y="2902665"/>
                <a:ext cx="2534080" cy="2534080"/>
              </a:xfrm>
              <a:prstGeom prst="pie">
                <a:avLst>
                  <a:gd name="adj1" fmla="val 21527899"/>
                  <a:gd name="adj2" fmla="val 2168212"/>
                </a:avLst>
              </a:prstGeom>
              <a:solidFill>
                <a:srgbClr val="FFC0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1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Пирог 109"/>
              <p:cNvSpPr/>
              <p:nvPr/>
            </p:nvSpPr>
            <p:spPr>
              <a:xfrm rot="10789485">
                <a:off x="2532435" y="2906070"/>
                <a:ext cx="2534080" cy="2534080"/>
              </a:xfrm>
              <a:prstGeom prst="pie">
                <a:avLst>
                  <a:gd name="adj1" fmla="val 337943"/>
                  <a:gd name="adj2" fmla="val 2583241"/>
                </a:avLst>
              </a:prstGeom>
              <a:solidFill>
                <a:srgbClr val="FD99B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Пирог 110"/>
              <p:cNvSpPr/>
              <p:nvPr/>
            </p:nvSpPr>
            <p:spPr>
              <a:xfrm rot="5996586">
                <a:off x="2587515" y="2947911"/>
                <a:ext cx="2366635" cy="2366635"/>
              </a:xfrm>
              <a:prstGeom prst="pie">
                <a:avLst>
                  <a:gd name="adj1" fmla="val 929121"/>
                  <a:gd name="adj2" fmla="val 3019217"/>
                </a:avLst>
              </a:prstGeom>
              <a:solidFill>
                <a:srgbClr val="00B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Пирог 111"/>
              <p:cNvSpPr/>
              <p:nvPr/>
            </p:nvSpPr>
            <p:spPr>
              <a:xfrm rot="3256299">
                <a:off x="2546337" y="2813106"/>
                <a:ext cx="2506275" cy="2534080"/>
              </a:xfrm>
              <a:prstGeom prst="pie">
                <a:avLst>
                  <a:gd name="adj1" fmla="val 21326835"/>
                  <a:gd name="adj2" fmla="val 1789088"/>
                </a:avLst>
              </a:prstGeom>
              <a:solidFill>
                <a:srgbClr val="00B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3146287" y="3087750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226407" y="3260759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714239" y="3501008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2642231" y="4077072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2915816" y="4509120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436759" y="3768014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4355976" y="4365104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Пирог 119"/>
              <p:cNvSpPr/>
              <p:nvPr/>
            </p:nvSpPr>
            <p:spPr>
              <a:xfrm rot="5020887">
                <a:off x="2493603" y="2804163"/>
                <a:ext cx="2506275" cy="2534080"/>
              </a:xfrm>
              <a:prstGeom prst="pie">
                <a:avLst>
                  <a:gd name="adj1" fmla="val 21326835"/>
                  <a:gd name="adj2" fmla="val 1789088"/>
                </a:avLst>
              </a:prstGeom>
              <a:solidFill>
                <a:srgbClr val="A86ED4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Пирог 120"/>
              <p:cNvSpPr/>
              <p:nvPr/>
            </p:nvSpPr>
            <p:spPr>
              <a:xfrm rot="15738737">
                <a:off x="2570363" y="2911093"/>
                <a:ext cx="2506275" cy="2534080"/>
              </a:xfrm>
              <a:prstGeom prst="pie">
                <a:avLst>
                  <a:gd name="adj1" fmla="val 21326835"/>
                  <a:gd name="adj2" fmla="val 1789088"/>
                </a:avLst>
              </a:prstGeom>
              <a:solidFill>
                <a:srgbClr val="92D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722351" y="3068960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434319" y="4633972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010383" y="4633972"/>
                <a:ext cx="6336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Овал 124"/>
              <p:cNvSpPr/>
              <p:nvPr/>
            </p:nvSpPr>
            <p:spPr>
              <a:xfrm>
                <a:off x="3361416" y="3689617"/>
                <a:ext cx="855936" cy="85593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4" name="Кольцо 103"/>
            <p:cNvSpPr/>
            <p:nvPr/>
          </p:nvSpPr>
          <p:spPr>
            <a:xfrm>
              <a:off x="2424609" y="2422963"/>
              <a:ext cx="3029078" cy="3080414"/>
            </a:xfrm>
            <a:prstGeom prst="donut">
              <a:avLst>
                <a:gd name="adj" fmla="val 7871"/>
              </a:avLst>
            </a:prstGeom>
            <a:solidFill>
              <a:srgbClr val="FFC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26" name="Группа 125"/>
          <p:cNvGrpSpPr/>
          <p:nvPr/>
        </p:nvGrpSpPr>
        <p:grpSpPr>
          <a:xfrm>
            <a:off x="3360053" y="3842642"/>
            <a:ext cx="1681112" cy="1709603"/>
            <a:chOff x="4238902" y="2019065"/>
            <a:chExt cx="3029078" cy="3080414"/>
          </a:xfrm>
        </p:grpSpPr>
        <p:sp>
          <p:nvSpPr>
            <p:cNvPr id="127" name="Пирог 126"/>
            <p:cNvSpPr/>
            <p:nvPr/>
          </p:nvSpPr>
          <p:spPr>
            <a:xfrm rot="1252047">
              <a:off x="4257956" y="2116565"/>
              <a:ext cx="2841254" cy="2841254"/>
            </a:xfrm>
            <a:prstGeom prst="pie">
              <a:avLst>
                <a:gd name="adj1" fmla="val 20266157"/>
                <a:gd name="adj2" fmla="val 2350447"/>
              </a:avLst>
            </a:prstGeom>
            <a:solidFill>
              <a:srgbClr val="00B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8" name="Пирог 127"/>
            <p:cNvSpPr/>
            <p:nvPr/>
          </p:nvSpPr>
          <p:spPr>
            <a:xfrm rot="17808621">
              <a:off x="4265963" y="2156691"/>
              <a:ext cx="2810079" cy="2841254"/>
            </a:xfrm>
            <a:prstGeom prst="pie">
              <a:avLst>
                <a:gd name="adj1" fmla="val 68694"/>
                <a:gd name="adj2" fmla="val 3727789"/>
              </a:avLst>
            </a:prstGeom>
            <a:solidFill>
              <a:srgbClr val="FFFF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9" name="Пирог 128"/>
            <p:cNvSpPr/>
            <p:nvPr/>
          </p:nvSpPr>
          <p:spPr>
            <a:xfrm rot="7165817">
              <a:off x="4367740" y="2111753"/>
              <a:ext cx="2810079" cy="2841254"/>
            </a:xfrm>
            <a:prstGeom prst="pie">
              <a:avLst>
                <a:gd name="adj1" fmla="val 21387365"/>
                <a:gd name="adj2" fmla="val 3766271"/>
              </a:avLst>
            </a:prstGeom>
            <a:solidFill>
              <a:srgbClr val="FFFF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30" name="Группа 129"/>
            <p:cNvGrpSpPr/>
            <p:nvPr/>
          </p:nvGrpSpPr>
          <p:grpSpPr>
            <a:xfrm>
              <a:off x="4238902" y="2019065"/>
              <a:ext cx="3029078" cy="3080414"/>
              <a:chOff x="4238902" y="2019065"/>
              <a:chExt cx="3029078" cy="3080414"/>
            </a:xfrm>
          </p:grpSpPr>
          <p:sp>
            <p:nvSpPr>
              <p:cNvPr id="131" name="Пирог 130"/>
              <p:cNvSpPr/>
              <p:nvPr/>
            </p:nvSpPr>
            <p:spPr>
              <a:xfrm rot="11643162">
                <a:off x="4332814" y="2175222"/>
                <a:ext cx="2841254" cy="2841254"/>
              </a:xfrm>
              <a:prstGeom prst="pie">
                <a:avLst>
                  <a:gd name="adj1" fmla="val 20876532"/>
                  <a:gd name="adj2" fmla="val 2395514"/>
                </a:avLst>
              </a:prstGeom>
              <a:solidFill>
                <a:srgbClr val="00B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4648833" y="2879798"/>
                <a:ext cx="4992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97495" y="2770349"/>
                <a:ext cx="710431" cy="586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Пирог 133"/>
              <p:cNvSpPr/>
              <p:nvPr/>
            </p:nvSpPr>
            <p:spPr>
              <a:xfrm rot="15287670">
                <a:off x="4311529" y="2198735"/>
                <a:ext cx="2810079" cy="2841254"/>
              </a:xfrm>
              <a:prstGeom prst="pie">
                <a:avLst>
                  <a:gd name="adj1" fmla="val 20368574"/>
                  <a:gd name="adj2" fmla="val 2477241"/>
                </a:avLst>
              </a:prstGeom>
              <a:solidFill>
                <a:srgbClr val="FD99B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504545" y="2401583"/>
                <a:ext cx="5076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Пирог 135"/>
              <p:cNvSpPr/>
              <p:nvPr/>
            </p:nvSpPr>
            <p:spPr>
              <a:xfrm rot="4669308">
                <a:off x="4339007" y="2077965"/>
                <a:ext cx="2810079" cy="2841254"/>
              </a:xfrm>
              <a:prstGeom prst="pie">
                <a:avLst>
                  <a:gd name="adj1" fmla="val 20653074"/>
                  <a:gd name="adj2" fmla="val 2377205"/>
                </a:avLst>
              </a:prstGeom>
              <a:solidFill>
                <a:srgbClr val="FD99B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4725665" y="3769876"/>
                <a:ext cx="7104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6327132" y="3766742"/>
                <a:ext cx="7104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5444480" y="4112365"/>
                <a:ext cx="7104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Кольцо 139"/>
              <p:cNvSpPr/>
              <p:nvPr/>
            </p:nvSpPr>
            <p:spPr>
              <a:xfrm>
                <a:off x="4238902" y="2019065"/>
                <a:ext cx="3029078" cy="3080414"/>
              </a:xfrm>
              <a:prstGeom prst="donut">
                <a:avLst>
                  <a:gd name="adj" fmla="val 9243"/>
                </a:avLst>
              </a:prstGeom>
              <a:solidFill>
                <a:srgbClr val="FFC00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Овал 140"/>
              <p:cNvSpPr/>
              <p:nvPr/>
            </p:nvSpPr>
            <p:spPr>
              <a:xfrm>
                <a:off x="5195221" y="3075350"/>
                <a:ext cx="959690" cy="95969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6" name="Блок-схема: процесс 45"/>
          <p:cNvSpPr/>
          <p:nvPr/>
        </p:nvSpPr>
        <p:spPr>
          <a:xfrm>
            <a:off x="5716408" y="3804474"/>
            <a:ext cx="973187" cy="25046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5716408" y="202661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724128" y="243619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724128" y="284578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724128" y="325536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+ 5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8" name="TextBox 147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 rot="20519741">
            <a:off x="7029272" y="4727532"/>
            <a:ext cx="2029172" cy="99644"/>
          </a:xfrm>
          <a:prstGeom prst="roundRect">
            <a:avLst/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0" name="Группа 149"/>
          <p:cNvGrpSpPr/>
          <p:nvPr/>
        </p:nvGrpSpPr>
        <p:grpSpPr>
          <a:xfrm>
            <a:off x="341562" y="2088480"/>
            <a:ext cx="8651802" cy="4364856"/>
            <a:chOff x="341562" y="2088480"/>
            <a:chExt cx="8651802" cy="4364856"/>
          </a:xfrm>
        </p:grpSpPr>
        <p:sp>
          <p:nvSpPr>
            <p:cNvPr id="152" name="Капля 151"/>
            <p:cNvSpPr/>
            <p:nvPr/>
          </p:nvSpPr>
          <p:spPr>
            <a:xfrm rot="16200000">
              <a:off x="4102230" y="4114076"/>
              <a:ext cx="201832" cy="2817350"/>
            </a:xfrm>
            <a:prstGeom prst="teardrop">
              <a:avLst/>
            </a:prstGeom>
            <a:solidFill>
              <a:schemeClr val="accent5">
                <a:lumMod val="75000"/>
              </a:schemeClr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0" name="Группа 169"/>
            <p:cNvGrpSpPr/>
            <p:nvPr/>
          </p:nvGrpSpPr>
          <p:grpSpPr>
            <a:xfrm>
              <a:off x="5342772" y="4231193"/>
              <a:ext cx="1708312" cy="1703101"/>
              <a:chOff x="3839270" y="1920966"/>
              <a:chExt cx="1989054" cy="1982986"/>
            </a:xfrm>
          </p:grpSpPr>
          <p:sp>
            <p:nvSpPr>
              <p:cNvPr id="219" name="Пирог 218"/>
              <p:cNvSpPr/>
              <p:nvPr/>
            </p:nvSpPr>
            <p:spPr>
              <a:xfrm rot="7964100">
                <a:off x="3850090" y="1927692"/>
                <a:ext cx="1950526" cy="1972165"/>
              </a:xfrm>
              <a:prstGeom prst="pie">
                <a:avLst>
                  <a:gd name="adj1" fmla="val 67517"/>
                  <a:gd name="adj2" fmla="val 2765386"/>
                </a:avLst>
              </a:prstGeom>
              <a:solidFill>
                <a:srgbClr val="92D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0" name="Группа 219"/>
              <p:cNvGrpSpPr/>
              <p:nvPr/>
            </p:nvGrpSpPr>
            <p:grpSpPr>
              <a:xfrm>
                <a:off x="3845797" y="1925361"/>
                <a:ext cx="1975217" cy="1978591"/>
                <a:chOff x="6409600" y="2918719"/>
                <a:chExt cx="2412846" cy="2416967"/>
              </a:xfrm>
            </p:grpSpPr>
            <p:sp>
              <p:nvSpPr>
                <p:cNvPr id="235" name="Пирог 234"/>
                <p:cNvSpPr/>
                <p:nvPr/>
              </p:nvSpPr>
              <p:spPr>
                <a:xfrm>
                  <a:off x="6409600" y="2926569"/>
                  <a:ext cx="2409117" cy="2409117"/>
                </a:xfrm>
                <a:prstGeom prst="pie">
                  <a:avLst>
                    <a:gd name="adj1" fmla="val 0"/>
                    <a:gd name="adj2" fmla="val 2626683"/>
                  </a:avLst>
                </a:prstGeom>
                <a:solidFill>
                  <a:srgbClr val="FD3F0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6" name="Пирог 235"/>
                <p:cNvSpPr/>
                <p:nvPr/>
              </p:nvSpPr>
              <p:spPr>
                <a:xfrm rot="19025385">
                  <a:off x="6413329" y="2918719"/>
                  <a:ext cx="2409117" cy="2409117"/>
                </a:xfrm>
                <a:prstGeom prst="pie">
                  <a:avLst>
                    <a:gd name="adj1" fmla="val 21523776"/>
                    <a:gd name="adj2" fmla="val 2583241"/>
                  </a:avLst>
                </a:prstGeom>
                <a:solidFill>
                  <a:srgbClr val="FD3F0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1" name="Пирог 220"/>
              <p:cNvSpPr/>
              <p:nvPr/>
            </p:nvSpPr>
            <p:spPr>
              <a:xfrm rot="16200000">
                <a:off x="3864639" y="1920967"/>
                <a:ext cx="1950526" cy="1972165"/>
              </a:xfrm>
              <a:prstGeom prst="pie">
                <a:avLst>
                  <a:gd name="adj1" fmla="val 21326835"/>
                  <a:gd name="adj2" fmla="val 2765386"/>
                </a:avLst>
              </a:prstGeom>
              <a:solidFill>
                <a:srgbClr val="FFC0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Пирог 221"/>
              <p:cNvSpPr/>
              <p:nvPr/>
            </p:nvSpPr>
            <p:spPr>
              <a:xfrm rot="13364100">
                <a:off x="3852507" y="1925188"/>
                <a:ext cx="1972165" cy="1972165"/>
              </a:xfrm>
              <a:prstGeom prst="pie">
                <a:avLst>
                  <a:gd name="adj1" fmla="val 21527899"/>
                  <a:gd name="adj2" fmla="val 2626683"/>
                </a:avLst>
              </a:prstGeom>
              <a:solidFill>
                <a:srgbClr val="FFC0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1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Пирог 222"/>
              <p:cNvSpPr/>
              <p:nvPr/>
            </p:nvSpPr>
            <p:spPr>
              <a:xfrm rot="10789485">
                <a:off x="3845903" y="1927838"/>
                <a:ext cx="1972165" cy="1972165"/>
              </a:xfrm>
              <a:prstGeom prst="pie">
                <a:avLst>
                  <a:gd name="adj1" fmla="val 21502038"/>
                  <a:gd name="adj2" fmla="val 2583241"/>
                </a:avLst>
              </a:prstGeom>
              <a:solidFill>
                <a:srgbClr val="A86ED4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Пирог 223"/>
              <p:cNvSpPr/>
              <p:nvPr/>
            </p:nvSpPr>
            <p:spPr>
              <a:xfrm rot="5096236">
                <a:off x="3848849" y="1920966"/>
                <a:ext cx="1972165" cy="1972165"/>
              </a:xfrm>
              <a:prstGeom prst="pie">
                <a:avLst>
                  <a:gd name="adj1" fmla="val 21431640"/>
                  <a:gd name="adj2" fmla="val 3019217"/>
                </a:avLst>
              </a:prstGeom>
              <a:solidFill>
                <a:srgbClr val="A86ED4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Пирог 224"/>
              <p:cNvSpPr/>
              <p:nvPr/>
            </p:nvSpPr>
            <p:spPr>
              <a:xfrm rot="2873908">
                <a:off x="3866979" y="1933227"/>
                <a:ext cx="1950526" cy="1972165"/>
              </a:xfrm>
              <a:prstGeom prst="pie">
                <a:avLst>
                  <a:gd name="adj1" fmla="val 21326835"/>
                  <a:gd name="adj2" fmla="val 2432583"/>
                </a:avLst>
              </a:prstGeom>
              <a:solidFill>
                <a:srgbClr val="92D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Овал 225"/>
              <p:cNvSpPr/>
              <p:nvPr/>
            </p:nvSpPr>
            <p:spPr>
              <a:xfrm>
                <a:off x="4426606" y="2413876"/>
                <a:ext cx="873857" cy="873857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4297822" y="2069232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TextBox 227"/>
              <p:cNvSpPr txBox="1"/>
              <p:nvPr/>
            </p:nvSpPr>
            <p:spPr>
              <a:xfrm>
                <a:off x="4840869" y="1993772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3922048" y="2449848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3891919" y="2935829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4316572" y="3225170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4883239" y="3314653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313164" y="2919326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5300464" y="2357264"/>
                <a:ext cx="493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1" name="Кольцо 170"/>
            <p:cNvSpPr/>
            <p:nvPr/>
          </p:nvSpPr>
          <p:spPr>
            <a:xfrm>
              <a:off x="5205952" y="4124880"/>
              <a:ext cx="1983814" cy="1874125"/>
            </a:xfrm>
            <a:prstGeom prst="donut">
              <a:avLst>
                <a:gd name="adj" fmla="val 9243"/>
              </a:avLst>
            </a:prstGeom>
            <a:solidFill>
              <a:srgbClr val="FFC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2" name="Кольцо 171"/>
            <p:cNvSpPr/>
            <p:nvPr/>
          </p:nvSpPr>
          <p:spPr>
            <a:xfrm>
              <a:off x="3162447" y="2088480"/>
              <a:ext cx="1983814" cy="1874125"/>
            </a:xfrm>
            <a:prstGeom prst="donut">
              <a:avLst>
                <a:gd name="adj" fmla="val 9243"/>
              </a:avLst>
            </a:prstGeom>
            <a:solidFill>
              <a:srgbClr val="FFC000"/>
            </a:solidFill>
            <a:ln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73" name="Группа 172"/>
            <p:cNvGrpSpPr/>
            <p:nvPr/>
          </p:nvGrpSpPr>
          <p:grpSpPr>
            <a:xfrm>
              <a:off x="341562" y="3510744"/>
              <a:ext cx="2601544" cy="2645634"/>
              <a:chOff x="2424609" y="2422963"/>
              <a:chExt cx="3029078" cy="3080414"/>
            </a:xfrm>
          </p:grpSpPr>
          <p:grpSp>
            <p:nvGrpSpPr>
              <p:cNvPr id="196" name="Группа 195"/>
              <p:cNvGrpSpPr/>
              <p:nvPr/>
            </p:nvGrpSpPr>
            <p:grpSpPr>
              <a:xfrm>
                <a:off x="2470400" y="2483655"/>
                <a:ext cx="2936618" cy="2956495"/>
                <a:chOff x="2471407" y="2803288"/>
                <a:chExt cx="2619134" cy="2636862"/>
              </a:xfrm>
            </p:grpSpPr>
            <p:sp>
              <p:nvSpPr>
                <p:cNvPr id="198" name="Пирог 197"/>
                <p:cNvSpPr/>
                <p:nvPr/>
              </p:nvSpPr>
              <p:spPr>
                <a:xfrm rot="8254891">
                  <a:off x="2537815" y="2836607"/>
                  <a:ext cx="2506275" cy="2534080"/>
                </a:xfrm>
                <a:prstGeom prst="pie">
                  <a:avLst>
                    <a:gd name="adj1" fmla="val 654899"/>
                    <a:gd name="adj2" fmla="val 2765386"/>
                  </a:avLst>
                </a:prstGeom>
                <a:solidFill>
                  <a:srgbClr val="A86ED4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9" name="Пирог 198"/>
                <p:cNvSpPr/>
                <p:nvPr/>
              </p:nvSpPr>
              <p:spPr>
                <a:xfrm rot="312114">
                  <a:off x="2503154" y="2808897"/>
                  <a:ext cx="2534080" cy="2534080"/>
                </a:xfrm>
                <a:prstGeom prst="pie">
                  <a:avLst>
                    <a:gd name="adj1" fmla="val 411516"/>
                    <a:gd name="adj2" fmla="val 2626683"/>
                  </a:avLst>
                </a:prstGeom>
                <a:solidFill>
                  <a:srgbClr val="FD99B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0" name="Пирог 199"/>
                <p:cNvSpPr/>
                <p:nvPr/>
              </p:nvSpPr>
              <p:spPr>
                <a:xfrm rot="19857087">
                  <a:off x="2471407" y="2803288"/>
                  <a:ext cx="2534080" cy="2534080"/>
                </a:xfrm>
                <a:prstGeom prst="pie">
                  <a:avLst>
                    <a:gd name="adj1" fmla="val 419984"/>
                    <a:gd name="adj2" fmla="val 2583241"/>
                  </a:avLst>
                </a:prstGeom>
                <a:solidFill>
                  <a:srgbClr val="FFC00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1" name="Пирог 200"/>
                <p:cNvSpPr/>
                <p:nvPr/>
              </p:nvSpPr>
              <p:spPr>
                <a:xfrm rot="17483516">
                  <a:off x="2517055" y="2897239"/>
                  <a:ext cx="2506275" cy="2534080"/>
                </a:xfrm>
                <a:prstGeom prst="pie">
                  <a:avLst>
                    <a:gd name="adj1" fmla="val 226588"/>
                    <a:gd name="adj2" fmla="val 2765386"/>
                  </a:avLst>
                </a:prstGeom>
                <a:solidFill>
                  <a:srgbClr val="92D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2" name="Пирог 201"/>
                <p:cNvSpPr/>
                <p:nvPr/>
              </p:nvSpPr>
              <p:spPr>
                <a:xfrm rot="13364100">
                  <a:off x="2540921" y="2902665"/>
                  <a:ext cx="2534080" cy="2534080"/>
                </a:xfrm>
                <a:prstGeom prst="pie">
                  <a:avLst>
                    <a:gd name="adj1" fmla="val 21527899"/>
                    <a:gd name="adj2" fmla="val 2168212"/>
                  </a:avLst>
                </a:prstGeom>
                <a:solidFill>
                  <a:srgbClr val="FFC00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dirty="0" smtClean="0">
                      <a:solidFill>
                        <a:schemeClr val="tx1"/>
                      </a:solidFill>
                    </a:rPr>
                    <a:t>1</a:t>
                  </a: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3" name="Пирог 202"/>
                <p:cNvSpPr/>
                <p:nvPr/>
              </p:nvSpPr>
              <p:spPr>
                <a:xfrm rot="10789485">
                  <a:off x="2532435" y="2906070"/>
                  <a:ext cx="2534080" cy="2534080"/>
                </a:xfrm>
                <a:prstGeom prst="pie">
                  <a:avLst>
                    <a:gd name="adj1" fmla="val 337943"/>
                    <a:gd name="adj2" fmla="val 2583241"/>
                  </a:avLst>
                </a:prstGeom>
                <a:solidFill>
                  <a:srgbClr val="FD99B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4" name="Пирог 203"/>
                <p:cNvSpPr/>
                <p:nvPr/>
              </p:nvSpPr>
              <p:spPr>
                <a:xfrm rot="5996586">
                  <a:off x="2587515" y="2947911"/>
                  <a:ext cx="2366635" cy="2366635"/>
                </a:xfrm>
                <a:prstGeom prst="pie">
                  <a:avLst>
                    <a:gd name="adj1" fmla="val 929121"/>
                    <a:gd name="adj2" fmla="val 3019217"/>
                  </a:avLst>
                </a:prstGeom>
                <a:solidFill>
                  <a:srgbClr val="00B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5" name="Пирог 204"/>
                <p:cNvSpPr/>
                <p:nvPr/>
              </p:nvSpPr>
              <p:spPr>
                <a:xfrm rot="3256299">
                  <a:off x="2546337" y="2813106"/>
                  <a:ext cx="2506275" cy="2534080"/>
                </a:xfrm>
                <a:prstGeom prst="pie">
                  <a:avLst>
                    <a:gd name="adj1" fmla="val 21326835"/>
                    <a:gd name="adj2" fmla="val 1789088"/>
                  </a:avLst>
                </a:prstGeom>
                <a:solidFill>
                  <a:srgbClr val="00B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6" name="TextBox 205"/>
                <p:cNvSpPr txBox="1"/>
                <p:nvPr/>
              </p:nvSpPr>
              <p:spPr>
                <a:xfrm>
                  <a:off x="3146287" y="3087750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7" name="TextBox 206"/>
                <p:cNvSpPr txBox="1"/>
                <p:nvPr/>
              </p:nvSpPr>
              <p:spPr>
                <a:xfrm>
                  <a:off x="4226407" y="3260759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2714239" y="3501008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9" name="TextBox 208"/>
                <p:cNvSpPr txBox="1"/>
                <p:nvPr/>
              </p:nvSpPr>
              <p:spPr>
                <a:xfrm>
                  <a:off x="2642231" y="4077072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0" name="TextBox 209"/>
                <p:cNvSpPr txBox="1"/>
                <p:nvPr/>
              </p:nvSpPr>
              <p:spPr>
                <a:xfrm>
                  <a:off x="2915816" y="4509120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1" name="TextBox 210"/>
                <p:cNvSpPr txBox="1"/>
                <p:nvPr/>
              </p:nvSpPr>
              <p:spPr>
                <a:xfrm>
                  <a:off x="4436759" y="3768014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4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4355976" y="4365104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" name="Пирог 212"/>
                <p:cNvSpPr/>
                <p:nvPr/>
              </p:nvSpPr>
              <p:spPr>
                <a:xfrm rot="5020887">
                  <a:off x="2493603" y="2804163"/>
                  <a:ext cx="2506275" cy="2534080"/>
                </a:xfrm>
                <a:prstGeom prst="pie">
                  <a:avLst>
                    <a:gd name="adj1" fmla="val 21326835"/>
                    <a:gd name="adj2" fmla="val 1789088"/>
                  </a:avLst>
                </a:prstGeom>
                <a:solidFill>
                  <a:srgbClr val="A86ED4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4" name="Пирог 213"/>
                <p:cNvSpPr/>
                <p:nvPr/>
              </p:nvSpPr>
              <p:spPr>
                <a:xfrm rot="15738737">
                  <a:off x="2570363" y="2911093"/>
                  <a:ext cx="2506275" cy="2534080"/>
                </a:xfrm>
                <a:prstGeom prst="pie">
                  <a:avLst>
                    <a:gd name="adj1" fmla="val 21326835"/>
                    <a:gd name="adj2" fmla="val 1789088"/>
                  </a:avLst>
                </a:prstGeom>
                <a:solidFill>
                  <a:srgbClr val="92D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3722351" y="3068960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8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" name="TextBox 215"/>
                <p:cNvSpPr txBox="1"/>
                <p:nvPr/>
              </p:nvSpPr>
              <p:spPr>
                <a:xfrm>
                  <a:off x="3434319" y="4633972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9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4010383" y="4633972"/>
                  <a:ext cx="63362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7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" name="Овал 217"/>
                <p:cNvSpPr/>
                <p:nvPr/>
              </p:nvSpPr>
              <p:spPr>
                <a:xfrm>
                  <a:off x="3361416" y="3689617"/>
                  <a:ext cx="855936" cy="855936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10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97" name="Кольцо 196"/>
              <p:cNvSpPr/>
              <p:nvPr/>
            </p:nvSpPr>
            <p:spPr>
              <a:xfrm>
                <a:off x="2424609" y="2422963"/>
                <a:ext cx="3029078" cy="3080414"/>
              </a:xfrm>
              <a:prstGeom prst="donut">
                <a:avLst>
                  <a:gd name="adj" fmla="val 7871"/>
                </a:avLst>
              </a:prstGeom>
              <a:solidFill>
                <a:srgbClr val="FFC00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4" name="Группа 173"/>
            <p:cNvGrpSpPr/>
            <p:nvPr/>
          </p:nvGrpSpPr>
          <p:grpSpPr>
            <a:xfrm>
              <a:off x="3360053" y="3842642"/>
              <a:ext cx="1681112" cy="1709603"/>
              <a:chOff x="4238902" y="2019065"/>
              <a:chExt cx="3029078" cy="3080414"/>
            </a:xfrm>
          </p:grpSpPr>
          <p:sp>
            <p:nvSpPr>
              <p:cNvPr id="181" name="Пирог 180"/>
              <p:cNvSpPr/>
              <p:nvPr/>
            </p:nvSpPr>
            <p:spPr>
              <a:xfrm rot="1252047">
                <a:off x="4257956" y="2116565"/>
                <a:ext cx="2841254" cy="2841254"/>
              </a:xfrm>
              <a:prstGeom prst="pie">
                <a:avLst>
                  <a:gd name="adj1" fmla="val 20266157"/>
                  <a:gd name="adj2" fmla="val 2350447"/>
                </a:avLst>
              </a:prstGeom>
              <a:solidFill>
                <a:srgbClr val="00B05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Пирог 181"/>
              <p:cNvSpPr/>
              <p:nvPr/>
            </p:nvSpPr>
            <p:spPr>
              <a:xfrm rot="17808621">
                <a:off x="4265963" y="2156691"/>
                <a:ext cx="2810079" cy="2841254"/>
              </a:xfrm>
              <a:prstGeom prst="pie">
                <a:avLst>
                  <a:gd name="adj1" fmla="val 68694"/>
                  <a:gd name="adj2" fmla="val 3727789"/>
                </a:avLst>
              </a:prstGeom>
              <a:solidFill>
                <a:srgbClr val="FFFF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Пирог 182"/>
              <p:cNvSpPr/>
              <p:nvPr/>
            </p:nvSpPr>
            <p:spPr>
              <a:xfrm rot="7165817">
                <a:off x="4367740" y="2111753"/>
                <a:ext cx="2810079" cy="2841254"/>
              </a:xfrm>
              <a:prstGeom prst="pie">
                <a:avLst>
                  <a:gd name="adj1" fmla="val 21387365"/>
                  <a:gd name="adj2" fmla="val 3766271"/>
                </a:avLst>
              </a:prstGeom>
              <a:solidFill>
                <a:srgbClr val="FFFF00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4" name="Группа 183"/>
              <p:cNvGrpSpPr/>
              <p:nvPr/>
            </p:nvGrpSpPr>
            <p:grpSpPr>
              <a:xfrm>
                <a:off x="4238902" y="2019065"/>
                <a:ext cx="3029078" cy="3080414"/>
                <a:chOff x="4238902" y="2019065"/>
                <a:chExt cx="3029078" cy="3080414"/>
              </a:xfrm>
            </p:grpSpPr>
            <p:sp>
              <p:nvSpPr>
                <p:cNvPr id="185" name="Пирог 184"/>
                <p:cNvSpPr/>
                <p:nvPr/>
              </p:nvSpPr>
              <p:spPr>
                <a:xfrm rot="11643162">
                  <a:off x="4332814" y="2175222"/>
                  <a:ext cx="2841254" cy="2841254"/>
                </a:xfrm>
                <a:prstGeom prst="pie">
                  <a:avLst>
                    <a:gd name="adj1" fmla="val 20876532"/>
                    <a:gd name="adj2" fmla="val 2395514"/>
                  </a:avLst>
                </a:prstGeom>
                <a:solidFill>
                  <a:srgbClr val="00B050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4648833" y="2879798"/>
                  <a:ext cx="4992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4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6297495" y="2770349"/>
                  <a:ext cx="710431" cy="5866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Пирог 187"/>
                <p:cNvSpPr/>
                <p:nvPr/>
              </p:nvSpPr>
              <p:spPr>
                <a:xfrm rot="15287670">
                  <a:off x="4311529" y="2198735"/>
                  <a:ext cx="2810079" cy="2841254"/>
                </a:xfrm>
                <a:prstGeom prst="pie">
                  <a:avLst>
                    <a:gd name="adj1" fmla="val 20368574"/>
                    <a:gd name="adj2" fmla="val 2477241"/>
                  </a:avLst>
                </a:prstGeom>
                <a:solidFill>
                  <a:srgbClr val="FD99B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5504545" y="2401583"/>
                  <a:ext cx="50761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0" name="Пирог 189"/>
                <p:cNvSpPr/>
                <p:nvPr/>
              </p:nvSpPr>
              <p:spPr>
                <a:xfrm rot="4669308">
                  <a:off x="4339007" y="2077965"/>
                  <a:ext cx="2810079" cy="2841254"/>
                </a:xfrm>
                <a:prstGeom prst="pie">
                  <a:avLst>
                    <a:gd name="adj1" fmla="val 20653074"/>
                    <a:gd name="adj2" fmla="val 2377205"/>
                  </a:avLst>
                </a:prstGeom>
                <a:solidFill>
                  <a:srgbClr val="FD99B3"/>
                </a:solidFill>
                <a:ln>
                  <a:solidFill>
                    <a:schemeClr val="bg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TextBox 190"/>
                <p:cNvSpPr txBox="1"/>
                <p:nvPr/>
              </p:nvSpPr>
              <p:spPr>
                <a:xfrm>
                  <a:off x="4725665" y="3769876"/>
                  <a:ext cx="7104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" name="TextBox 191"/>
                <p:cNvSpPr txBox="1"/>
                <p:nvPr/>
              </p:nvSpPr>
              <p:spPr>
                <a:xfrm>
                  <a:off x="6327132" y="3766742"/>
                  <a:ext cx="7104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3" name="TextBox 192"/>
                <p:cNvSpPr txBox="1"/>
                <p:nvPr/>
              </p:nvSpPr>
              <p:spPr>
                <a:xfrm>
                  <a:off x="5444480" y="4112365"/>
                  <a:ext cx="7104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Кольцо 193"/>
                <p:cNvSpPr/>
                <p:nvPr/>
              </p:nvSpPr>
              <p:spPr>
                <a:xfrm>
                  <a:off x="4238902" y="2019065"/>
                  <a:ext cx="3029078" cy="3080414"/>
                </a:xfrm>
                <a:prstGeom prst="donut">
                  <a:avLst>
                    <a:gd name="adj" fmla="val 9243"/>
                  </a:avLst>
                </a:prstGeom>
                <a:solidFill>
                  <a:srgbClr val="FFC000"/>
                </a:solidFill>
                <a:ln>
                  <a:noFill/>
                  <a:prstDash val="soli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5" name="Овал 194"/>
                <p:cNvSpPr/>
                <p:nvPr/>
              </p:nvSpPr>
              <p:spPr>
                <a:xfrm>
                  <a:off x="5195221" y="3075350"/>
                  <a:ext cx="959690" cy="95969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7</a:t>
                  </a:r>
                  <a:endPara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175" name="Блок-схема: процесс 174"/>
            <p:cNvSpPr/>
            <p:nvPr/>
          </p:nvSpPr>
          <p:spPr>
            <a:xfrm>
              <a:off x="5716408" y="3804474"/>
              <a:ext cx="973187" cy="250462"/>
            </a:xfrm>
            <a:prstGeom prst="flowChartProcess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7021194" y="5991671"/>
              <a:ext cx="19721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ПРОВЕРЬ!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3024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142" grpId="0"/>
      <p:bldP spid="143" grpId="0"/>
      <p:bldP spid="144" grpId="0"/>
      <p:bldP spid="1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Капля 158"/>
          <p:cNvSpPr/>
          <p:nvPr/>
        </p:nvSpPr>
        <p:spPr>
          <a:xfrm rot="7744361">
            <a:off x="2736668" y="2129463"/>
            <a:ext cx="2782819" cy="2880995"/>
          </a:xfrm>
          <a:prstGeom prst="teardrop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7577" y="548680"/>
            <a:ext cx="8857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Почему некоторые части рисунка Катя раскрасила одним и тем же цветом?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Капля 42"/>
          <p:cNvSpPr/>
          <p:nvPr/>
        </p:nvSpPr>
        <p:spPr>
          <a:xfrm rot="7744361">
            <a:off x="2736668" y="2129463"/>
            <a:ext cx="2782819" cy="2880995"/>
          </a:xfrm>
          <a:prstGeom prst="teardrop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апля 38"/>
          <p:cNvSpPr/>
          <p:nvPr/>
        </p:nvSpPr>
        <p:spPr>
          <a:xfrm rot="16200000">
            <a:off x="4102230" y="4114076"/>
            <a:ext cx="201832" cy="281735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задержка 4"/>
          <p:cNvSpPr/>
          <p:nvPr/>
        </p:nvSpPr>
        <p:spPr>
          <a:xfrm rot="16200000">
            <a:off x="3057509" y="1435430"/>
            <a:ext cx="2173992" cy="2926907"/>
          </a:xfrm>
          <a:prstGeom prst="flowChartDelay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ирог 66"/>
          <p:cNvSpPr/>
          <p:nvPr/>
        </p:nvSpPr>
        <p:spPr>
          <a:xfrm rot="7964100">
            <a:off x="3331639" y="2163902"/>
            <a:ext cx="1675222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327952" y="2161900"/>
            <a:ext cx="1696428" cy="1699326"/>
            <a:chOff x="6409600" y="2918719"/>
            <a:chExt cx="2412846" cy="2416967"/>
          </a:xfrm>
        </p:grpSpPr>
        <p:sp>
          <p:nvSpPr>
            <p:cNvPr id="11" name="Пирог 10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Пирог 58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0" name="Пирог 59"/>
          <p:cNvSpPr/>
          <p:nvPr/>
        </p:nvSpPr>
        <p:spPr>
          <a:xfrm rot="16200000">
            <a:off x="3344134" y="2158127"/>
            <a:ext cx="1675222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ирог 63"/>
          <p:cNvSpPr/>
          <p:nvPr/>
        </p:nvSpPr>
        <p:spPr>
          <a:xfrm rot="13364100">
            <a:off x="3333715" y="2161752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Пирог 65"/>
          <p:cNvSpPr/>
          <p:nvPr/>
        </p:nvSpPr>
        <p:spPr>
          <a:xfrm rot="10789485">
            <a:off x="3328043" y="2164028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5096236">
            <a:off x="3330573" y="2158126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Пирог 74"/>
          <p:cNvSpPr/>
          <p:nvPr/>
        </p:nvSpPr>
        <p:spPr>
          <a:xfrm rot="2873908">
            <a:off x="3346144" y="2168656"/>
            <a:ext cx="1675222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791086" y="2612360"/>
            <a:ext cx="785339" cy="78533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6177" y="228546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82576" y="2220656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93441" y="261236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67564" y="302974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32280" y="327825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18966" y="335510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88210" y="3015574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77302" y="253284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5342772" y="4231193"/>
            <a:ext cx="1708312" cy="1703101"/>
            <a:chOff x="3839270" y="1920966"/>
            <a:chExt cx="1989054" cy="1982986"/>
          </a:xfrm>
        </p:grpSpPr>
        <p:sp>
          <p:nvSpPr>
            <p:cNvPr id="83" name="Пирог 82"/>
            <p:cNvSpPr/>
            <p:nvPr/>
          </p:nvSpPr>
          <p:spPr>
            <a:xfrm rot="7964100">
              <a:off x="3850090" y="1927692"/>
              <a:ext cx="1950526" cy="1972165"/>
            </a:xfrm>
            <a:prstGeom prst="pie">
              <a:avLst>
                <a:gd name="adj1" fmla="val 67517"/>
                <a:gd name="adj2" fmla="val 2765386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84" name="Группа 83"/>
            <p:cNvGrpSpPr/>
            <p:nvPr/>
          </p:nvGrpSpPr>
          <p:grpSpPr>
            <a:xfrm>
              <a:off x="3845797" y="1925361"/>
              <a:ext cx="1975217" cy="1978591"/>
              <a:chOff x="6409600" y="2918719"/>
              <a:chExt cx="2412846" cy="2416967"/>
            </a:xfrm>
          </p:grpSpPr>
          <p:sp>
            <p:nvSpPr>
              <p:cNvPr id="85" name="Пирог 84"/>
              <p:cNvSpPr/>
              <p:nvPr/>
            </p:nvSpPr>
            <p:spPr>
              <a:xfrm>
                <a:off x="6409600" y="2926569"/>
                <a:ext cx="2409117" cy="2409117"/>
              </a:xfrm>
              <a:prstGeom prst="pie">
                <a:avLst>
                  <a:gd name="adj1" fmla="val 0"/>
                  <a:gd name="adj2" fmla="val 2626683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Пирог 85"/>
              <p:cNvSpPr/>
              <p:nvPr/>
            </p:nvSpPr>
            <p:spPr>
              <a:xfrm rot="19025385">
                <a:off x="6413329" y="2918719"/>
                <a:ext cx="2409117" cy="2409117"/>
              </a:xfrm>
              <a:prstGeom prst="pie">
                <a:avLst>
                  <a:gd name="adj1" fmla="val 21523776"/>
                  <a:gd name="adj2" fmla="val 2583241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7" name="Пирог 86"/>
            <p:cNvSpPr/>
            <p:nvPr/>
          </p:nvSpPr>
          <p:spPr>
            <a:xfrm rot="16200000">
              <a:off x="3864639" y="1920967"/>
              <a:ext cx="1950526" cy="1972165"/>
            </a:xfrm>
            <a:prstGeom prst="pie">
              <a:avLst>
                <a:gd name="adj1" fmla="val 21326835"/>
                <a:gd name="adj2" fmla="val 2765386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8" name="Пирог 87"/>
            <p:cNvSpPr/>
            <p:nvPr/>
          </p:nvSpPr>
          <p:spPr>
            <a:xfrm rot="13364100">
              <a:off x="3852507" y="1925188"/>
              <a:ext cx="1972165" cy="1972165"/>
            </a:xfrm>
            <a:prstGeom prst="pie">
              <a:avLst>
                <a:gd name="adj1" fmla="val 21527899"/>
                <a:gd name="adj2" fmla="val 2626683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9" name="Пирог 88"/>
            <p:cNvSpPr/>
            <p:nvPr/>
          </p:nvSpPr>
          <p:spPr>
            <a:xfrm rot="10789485">
              <a:off x="3845903" y="1927838"/>
              <a:ext cx="1972165" cy="1972165"/>
            </a:xfrm>
            <a:prstGeom prst="pie">
              <a:avLst>
                <a:gd name="adj1" fmla="val 21502038"/>
                <a:gd name="adj2" fmla="val 2583241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0" name="Пирог 89"/>
            <p:cNvSpPr/>
            <p:nvPr/>
          </p:nvSpPr>
          <p:spPr>
            <a:xfrm rot="5096236">
              <a:off x="3848849" y="1920966"/>
              <a:ext cx="1972165" cy="1972165"/>
            </a:xfrm>
            <a:prstGeom prst="pie">
              <a:avLst>
                <a:gd name="adj1" fmla="val 21431640"/>
                <a:gd name="adj2" fmla="val 3019217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1" name="Пирог 90"/>
            <p:cNvSpPr/>
            <p:nvPr/>
          </p:nvSpPr>
          <p:spPr>
            <a:xfrm rot="2873908">
              <a:off x="3866979" y="1933227"/>
              <a:ext cx="1950526" cy="1972165"/>
            </a:xfrm>
            <a:prstGeom prst="pie">
              <a:avLst>
                <a:gd name="adj1" fmla="val 21326835"/>
                <a:gd name="adj2" fmla="val 24325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2" name="Овал 91"/>
            <p:cNvSpPr/>
            <p:nvPr/>
          </p:nvSpPr>
          <p:spPr>
            <a:xfrm>
              <a:off x="4426606" y="2413876"/>
              <a:ext cx="873857" cy="87385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297822" y="206923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840869" y="199377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922048" y="2449848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891919" y="2935829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316572" y="3225170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883239" y="3314653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313164" y="2919326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300464" y="2357264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Кольцо 36"/>
          <p:cNvSpPr/>
          <p:nvPr/>
        </p:nvSpPr>
        <p:spPr>
          <a:xfrm>
            <a:off x="5205952" y="41248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Кольцо 100"/>
          <p:cNvSpPr/>
          <p:nvPr/>
        </p:nvSpPr>
        <p:spPr>
          <a:xfrm>
            <a:off x="3162447" y="20884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5" name="Пирог 104"/>
          <p:cNvSpPr/>
          <p:nvPr/>
        </p:nvSpPr>
        <p:spPr>
          <a:xfrm rot="8254891">
            <a:off x="444839" y="3594955"/>
            <a:ext cx="2413455" cy="2440230"/>
          </a:xfrm>
          <a:prstGeom prst="pie">
            <a:avLst>
              <a:gd name="adj1" fmla="val 654899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6" name="Пирог 105"/>
          <p:cNvSpPr/>
          <p:nvPr/>
        </p:nvSpPr>
        <p:spPr>
          <a:xfrm rot="312114">
            <a:off x="411461" y="3568271"/>
            <a:ext cx="2440230" cy="2440230"/>
          </a:xfrm>
          <a:prstGeom prst="pie">
            <a:avLst>
              <a:gd name="adj1" fmla="val 411516"/>
              <a:gd name="adj2" fmla="val 2626683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7" name="Пирог 106"/>
          <p:cNvSpPr/>
          <p:nvPr/>
        </p:nvSpPr>
        <p:spPr>
          <a:xfrm rot="19857087">
            <a:off x="380890" y="3562870"/>
            <a:ext cx="2440230" cy="2440230"/>
          </a:xfrm>
          <a:prstGeom prst="pie">
            <a:avLst>
              <a:gd name="adj1" fmla="val 419984"/>
              <a:gd name="adj2" fmla="val 2583241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8" name="Пирог 107"/>
          <p:cNvSpPr/>
          <p:nvPr/>
        </p:nvSpPr>
        <p:spPr>
          <a:xfrm rot="17483516">
            <a:off x="424848" y="3653341"/>
            <a:ext cx="2413454" cy="2440230"/>
          </a:xfrm>
          <a:prstGeom prst="pie">
            <a:avLst>
              <a:gd name="adj1" fmla="val 226588"/>
              <a:gd name="adj2" fmla="val 2765386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9" name="Пирог 108"/>
          <p:cNvSpPr/>
          <p:nvPr/>
        </p:nvSpPr>
        <p:spPr>
          <a:xfrm rot="13364100">
            <a:off x="447830" y="3658567"/>
            <a:ext cx="2440230" cy="2440230"/>
          </a:xfrm>
          <a:prstGeom prst="pie">
            <a:avLst>
              <a:gd name="adj1" fmla="val 21527899"/>
              <a:gd name="adj2" fmla="val 2168212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Пирог 109"/>
          <p:cNvSpPr/>
          <p:nvPr/>
        </p:nvSpPr>
        <p:spPr>
          <a:xfrm rot="10789485">
            <a:off x="439658" y="3661845"/>
            <a:ext cx="2440230" cy="2440230"/>
          </a:xfrm>
          <a:prstGeom prst="pie">
            <a:avLst>
              <a:gd name="adj1" fmla="val 337943"/>
              <a:gd name="adj2" fmla="val 2583241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1" name="Пирог 110"/>
          <p:cNvSpPr/>
          <p:nvPr/>
        </p:nvSpPr>
        <p:spPr>
          <a:xfrm rot="5996586">
            <a:off x="492698" y="3702137"/>
            <a:ext cx="2278986" cy="2278986"/>
          </a:xfrm>
          <a:prstGeom prst="pie">
            <a:avLst>
              <a:gd name="adj1" fmla="val 929121"/>
              <a:gd name="adj2" fmla="val 3019217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2" name="Пирог 111"/>
          <p:cNvSpPr/>
          <p:nvPr/>
        </p:nvSpPr>
        <p:spPr>
          <a:xfrm rot="3256299">
            <a:off x="453045" y="3572324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030776" y="3836797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70893" y="4003398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14729" y="4234750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5388" y="4789479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08840" y="5205526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73455" y="4491867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195664" y="506684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ирог 119"/>
          <p:cNvSpPr/>
          <p:nvPr/>
        </p:nvSpPr>
        <p:spPr>
          <a:xfrm rot="5020887">
            <a:off x="402264" y="3563712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1" name="Пирог 120"/>
          <p:cNvSpPr/>
          <p:nvPr/>
        </p:nvSpPr>
        <p:spPr>
          <a:xfrm rot="15738737">
            <a:off x="476181" y="3666682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85505" y="3818703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308140" y="532575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862870" y="532575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Кольцо 103"/>
          <p:cNvSpPr/>
          <p:nvPr/>
        </p:nvSpPr>
        <p:spPr>
          <a:xfrm>
            <a:off x="341562" y="3510744"/>
            <a:ext cx="2601544" cy="2645634"/>
          </a:xfrm>
          <a:prstGeom prst="donut">
            <a:avLst>
              <a:gd name="adj" fmla="val 7871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7" name="Пирог 126"/>
          <p:cNvSpPr/>
          <p:nvPr/>
        </p:nvSpPr>
        <p:spPr>
          <a:xfrm rot="1252047">
            <a:off x="3370628" y="3896754"/>
            <a:ext cx="1576871" cy="1576871"/>
          </a:xfrm>
          <a:prstGeom prst="pie">
            <a:avLst>
              <a:gd name="adj1" fmla="val 20266157"/>
              <a:gd name="adj2" fmla="val 2350447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Пирог 127"/>
          <p:cNvSpPr/>
          <p:nvPr/>
        </p:nvSpPr>
        <p:spPr>
          <a:xfrm rot="17808621">
            <a:off x="3375072" y="3919023"/>
            <a:ext cx="1559569" cy="1576871"/>
          </a:xfrm>
          <a:prstGeom prst="pie">
            <a:avLst>
              <a:gd name="adj1" fmla="val 68694"/>
              <a:gd name="adj2" fmla="val 3727789"/>
            </a:avLst>
          </a:prstGeom>
          <a:solidFill>
            <a:srgbClr val="FFFF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9" name="Пирог 128"/>
          <p:cNvSpPr/>
          <p:nvPr/>
        </p:nvSpPr>
        <p:spPr>
          <a:xfrm rot="7165817">
            <a:off x="3431557" y="3894083"/>
            <a:ext cx="1559569" cy="1576871"/>
          </a:xfrm>
          <a:prstGeom prst="pie">
            <a:avLst>
              <a:gd name="adj1" fmla="val 21387365"/>
              <a:gd name="adj2" fmla="val 3766271"/>
            </a:avLst>
          </a:prstGeom>
          <a:solidFill>
            <a:srgbClr val="FFFF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1" name="Пирог 130"/>
          <p:cNvSpPr/>
          <p:nvPr/>
        </p:nvSpPr>
        <p:spPr>
          <a:xfrm rot="11643162">
            <a:off x="3412173" y="3929308"/>
            <a:ext cx="1576871" cy="1576871"/>
          </a:xfrm>
          <a:prstGeom prst="pie">
            <a:avLst>
              <a:gd name="adj1" fmla="val 20876532"/>
              <a:gd name="adj2" fmla="val 2395514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87561" y="4320341"/>
            <a:ext cx="277069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502554" y="4259598"/>
            <a:ext cx="394283" cy="325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Пирог 133"/>
          <p:cNvSpPr/>
          <p:nvPr/>
        </p:nvSpPr>
        <p:spPr>
          <a:xfrm rot="15287670">
            <a:off x="3400360" y="3942357"/>
            <a:ext cx="1559569" cy="1576871"/>
          </a:xfrm>
          <a:prstGeom prst="pie">
            <a:avLst>
              <a:gd name="adj1" fmla="val 20368574"/>
              <a:gd name="adj2" fmla="val 2477241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029272" y="4054936"/>
            <a:ext cx="281722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ирог 135"/>
          <p:cNvSpPr/>
          <p:nvPr/>
        </p:nvSpPr>
        <p:spPr>
          <a:xfrm rot="4669308">
            <a:off x="3415610" y="3875331"/>
            <a:ext cx="1559569" cy="1576871"/>
          </a:xfrm>
          <a:prstGeom prst="pie">
            <a:avLst>
              <a:gd name="adj1" fmla="val 20653074"/>
              <a:gd name="adj2" fmla="val 2377205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630202" y="4814327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19003" y="4812588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995936" y="5004405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Овал 140"/>
          <p:cNvSpPr/>
          <p:nvPr/>
        </p:nvSpPr>
        <p:spPr>
          <a:xfrm>
            <a:off x="3890802" y="4428871"/>
            <a:ext cx="532620" cy="53262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5716408" y="3804474"/>
            <a:ext cx="973187" cy="25046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5716408" y="202661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724128" y="243619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724128" y="284578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724128" y="325536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+ 5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55576" y="1412776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+ 9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63296" y="1790818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+ 8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63296" y="2168860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+ 7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3296" y="254690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+ 6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55576" y="2924944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+ 5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523409" y="559562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+ 6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531129" y="5973669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+ 5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31129" y="6351711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 rot="20519741">
            <a:off x="7029272" y="4727532"/>
            <a:ext cx="2029172" cy="99644"/>
          </a:xfrm>
          <a:prstGeom prst="roundRect">
            <a:avLst/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Капля 159"/>
          <p:cNvSpPr/>
          <p:nvPr/>
        </p:nvSpPr>
        <p:spPr>
          <a:xfrm rot="16200000">
            <a:off x="4102230" y="4114076"/>
            <a:ext cx="201832" cy="281735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Блок-схема: задержка 160"/>
          <p:cNvSpPr/>
          <p:nvPr/>
        </p:nvSpPr>
        <p:spPr>
          <a:xfrm rot="16200000">
            <a:off x="3057509" y="1435430"/>
            <a:ext cx="2173992" cy="2926907"/>
          </a:xfrm>
          <a:prstGeom prst="flowChartDelay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ирог 161"/>
          <p:cNvSpPr/>
          <p:nvPr/>
        </p:nvSpPr>
        <p:spPr>
          <a:xfrm rot="7964100">
            <a:off x="3331639" y="2163902"/>
            <a:ext cx="1675222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63" name="Группа 162"/>
          <p:cNvGrpSpPr/>
          <p:nvPr/>
        </p:nvGrpSpPr>
        <p:grpSpPr>
          <a:xfrm>
            <a:off x="3327952" y="2161900"/>
            <a:ext cx="1696428" cy="1699326"/>
            <a:chOff x="6409600" y="2918719"/>
            <a:chExt cx="2412846" cy="2416967"/>
          </a:xfrm>
        </p:grpSpPr>
        <p:sp>
          <p:nvSpPr>
            <p:cNvPr id="245" name="Пирог 244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46" name="Пирог 245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64" name="Пирог 163"/>
          <p:cNvSpPr/>
          <p:nvPr/>
        </p:nvSpPr>
        <p:spPr>
          <a:xfrm rot="16200000">
            <a:off x="3344134" y="2158127"/>
            <a:ext cx="1675222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5" name="Пирог 164"/>
          <p:cNvSpPr/>
          <p:nvPr/>
        </p:nvSpPr>
        <p:spPr>
          <a:xfrm rot="13364100">
            <a:off x="3333715" y="2161752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6" name="Пирог 165"/>
          <p:cNvSpPr/>
          <p:nvPr/>
        </p:nvSpPr>
        <p:spPr>
          <a:xfrm rot="10789485">
            <a:off x="3328043" y="2164028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7" name="Пирог 166"/>
          <p:cNvSpPr/>
          <p:nvPr/>
        </p:nvSpPr>
        <p:spPr>
          <a:xfrm rot="5096236">
            <a:off x="3330573" y="2158126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8" name="Пирог 167"/>
          <p:cNvSpPr/>
          <p:nvPr/>
        </p:nvSpPr>
        <p:spPr>
          <a:xfrm rot="2873908">
            <a:off x="3346144" y="2168656"/>
            <a:ext cx="1675222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9" name="Овал 168"/>
          <p:cNvSpPr/>
          <p:nvPr/>
        </p:nvSpPr>
        <p:spPr>
          <a:xfrm>
            <a:off x="3791086" y="2612360"/>
            <a:ext cx="785339" cy="78533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3716177" y="228546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182576" y="2220656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393441" y="261236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367564" y="302974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3732280" y="327825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4218966" y="335510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4588210" y="3015574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4577302" y="253284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8" name="Группа 177"/>
          <p:cNvGrpSpPr/>
          <p:nvPr/>
        </p:nvGrpSpPr>
        <p:grpSpPr>
          <a:xfrm>
            <a:off x="5342772" y="4231193"/>
            <a:ext cx="1708312" cy="1703101"/>
            <a:chOff x="3839270" y="1920966"/>
            <a:chExt cx="1989054" cy="1982986"/>
          </a:xfrm>
        </p:grpSpPr>
        <p:sp>
          <p:nvSpPr>
            <p:cNvPr id="227" name="Пирог 226"/>
            <p:cNvSpPr/>
            <p:nvPr/>
          </p:nvSpPr>
          <p:spPr>
            <a:xfrm rot="7964100">
              <a:off x="3850090" y="1927692"/>
              <a:ext cx="1950526" cy="1972165"/>
            </a:xfrm>
            <a:prstGeom prst="pie">
              <a:avLst>
                <a:gd name="adj1" fmla="val 67517"/>
                <a:gd name="adj2" fmla="val 2765386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228" name="Группа 227"/>
            <p:cNvGrpSpPr/>
            <p:nvPr/>
          </p:nvGrpSpPr>
          <p:grpSpPr>
            <a:xfrm>
              <a:off x="3845797" y="1925361"/>
              <a:ext cx="1975217" cy="1978591"/>
              <a:chOff x="6409600" y="2918719"/>
              <a:chExt cx="2412846" cy="2416967"/>
            </a:xfrm>
          </p:grpSpPr>
          <p:sp>
            <p:nvSpPr>
              <p:cNvPr id="243" name="Пирог 242"/>
              <p:cNvSpPr/>
              <p:nvPr/>
            </p:nvSpPr>
            <p:spPr>
              <a:xfrm>
                <a:off x="6409600" y="2926569"/>
                <a:ext cx="2409117" cy="2409117"/>
              </a:xfrm>
              <a:prstGeom prst="pie">
                <a:avLst>
                  <a:gd name="adj1" fmla="val 0"/>
                  <a:gd name="adj2" fmla="val 2626683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Пирог 243"/>
              <p:cNvSpPr/>
              <p:nvPr/>
            </p:nvSpPr>
            <p:spPr>
              <a:xfrm rot="19025385">
                <a:off x="6413329" y="2918719"/>
                <a:ext cx="2409117" cy="2409117"/>
              </a:xfrm>
              <a:prstGeom prst="pie">
                <a:avLst>
                  <a:gd name="adj1" fmla="val 21523776"/>
                  <a:gd name="adj2" fmla="val 2583241"/>
                </a:avLst>
              </a:prstGeom>
              <a:solidFill>
                <a:srgbClr val="FD3F03"/>
              </a:solidFill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9" name="Пирог 228"/>
            <p:cNvSpPr/>
            <p:nvPr/>
          </p:nvSpPr>
          <p:spPr>
            <a:xfrm rot="16200000">
              <a:off x="3864639" y="1920967"/>
              <a:ext cx="1950526" cy="1972165"/>
            </a:xfrm>
            <a:prstGeom prst="pie">
              <a:avLst>
                <a:gd name="adj1" fmla="val 21326835"/>
                <a:gd name="adj2" fmla="val 2765386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0" name="Пирог 229"/>
            <p:cNvSpPr/>
            <p:nvPr/>
          </p:nvSpPr>
          <p:spPr>
            <a:xfrm rot="13364100">
              <a:off x="3852507" y="1925188"/>
              <a:ext cx="1972165" cy="1972165"/>
            </a:xfrm>
            <a:prstGeom prst="pie">
              <a:avLst>
                <a:gd name="adj1" fmla="val 21527899"/>
                <a:gd name="adj2" fmla="val 2626683"/>
              </a:avLst>
            </a:prstGeom>
            <a:solidFill>
              <a:srgbClr val="FFC00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31" name="Пирог 230"/>
            <p:cNvSpPr/>
            <p:nvPr/>
          </p:nvSpPr>
          <p:spPr>
            <a:xfrm rot="10789485">
              <a:off x="3845903" y="1927838"/>
              <a:ext cx="1972165" cy="1972165"/>
            </a:xfrm>
            <a:prstGeom prst="pie">
              <a:avLst>
                <a:gd name="adj1" fmla="val 21502038"/>
                <a:gd name="adj2" fmla="val 2583241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2" name="Пирог 231"/>
            <p:cNvSpPr/>
            <p:nvPr/>
          </p:nvSpPr>
          <p:spPr>
            <a:xfrm rot="5096236">
              <a:off x="3848849" y="1920966"/>
              <a:ext cx="1972165" cy="1972165"/>
            </a:xfrm>
            <a:prstGeom prst="pie">
              <a:avLst>
                <a:gd name="adj1" fmla="val 21431640"/>
                <a:gd name="adj2" fmla="val 3019217"/>
              </a:avLst>
            </a:prstGeom>
            <a:solidFill>
              <a:srgbClr val="A86ED4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3" name="Пирог 232"/>
            <p:cNvSpPr/>
            <p:nvPr/>
          </p:nvSpPr>
          <p:spPr>
            <a:xfrm rot="2873908">
              <a:off x="3866979" y="1933227"/>
              <a:ext cx="1950526" cy="1972165"/>
            </a:xfrm>
            <a:prstGeom prst="pie">
              <a:avLst>
                <a:gd name="adj1" fmla="val 21326835"/>
                <a:gd name="adj2" fmla="val 24325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4" name="Овал 233"/>
            <p:cNvSpPr/>
            <p:nvPr/>
          </p:nvSpPr>
          <p:spPr>
            <a:xfrm>
              <a:off x="4426606" y="2413876"/>
              <a:ext cx="873857" cy="87385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4297822" y="206923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4840869" y="1993772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3922048" y="2449848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891919" y="2935829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4316572" y="3225170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883239" y="3314653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313164" y="2919326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5300464" y="2357264"/>
              <a:ext cx="4931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9" name="Кольцо 178"/>
          <p:cNvSpPr/>
          <p:nvPr/>
        </p:nvSpPr>
        <p:spPr>
          <a:xfrm>
            <a:off x="5205952" y="41248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0" name="Кольцо 179"/>
          <p:cNvSpPr/>
          <p:nvPr/>
        </p:nvSpPr>
        <p:spPr>
          <a:xfrm>
            <a:off x="3162447" y="20884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3" name="Блок-схема: процесс 182"/>
          <p:cNvSpPr/>
          <p:nvPr/>
        </p:nvSpPr>
        <p:spPr>
          <a:xfrm>
            <a:off x="5716408" y="3804474"/>
            <a:ext cx="973187" cy="25046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TextBox 183"/>
          <p:cNvSpPr txBox="1"/>
          <p:nvPr/>
        </p:nvSpPr>
        <p:spPr>
          <a:xfrm>
            <a:off x="5716408" y="202661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724128" y="243619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5724128" y="284578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5724128" y="325536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+ 5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Кольцо 139"/>
          <p:cNvSpPr/>
          <p:nvPr/>
        </p:nvSpPr>
        <p:spPr>
          <a:xfrm>
            <a:off x="3360053" y="3842642"/>
            <a:ext cx="1681112" cy="1709603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356817" y="4557612"/>
            <a:ext cx="541760" cy="54176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1237937" y="4416374"/>
            <a:ext cx="824236" cy="824236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3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2" grpId="0"/>
      <p:bldP spid="123" grpId="0"/>
      <p:bldP spid="124" grpId="0"/>
      <p:bldP spid="132" grpId="0"/>
      <p:bldP spid="133" grpId="0"/>
      <p:bldP spid="135" grpId="0"/>
      <p:bldP spid="137" grpId="0"/>
      <p:bldP spid="138" grpId="0"/>
      <p:bldP spid="139" grpId="0"/>
      <p:bldP spid="141" grpId="0" animBg="1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Скругленный прямоугольник 156"/>
          <p:cNvSpPr/>
          <p:nvPr/>
        </p:nvSpPr>
        <p:spPr>
          <a:xfrm rot="20519741">
            <a:off x="7029272" y="4727532"/>
            <a:ext cx="2029172" cy="99644"/>
          </a:xfrm>
          <a:prstGeom prst="roundRect">
            <a:avLst/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7577" y="548680"/>
            <a:ext cx="8857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Почему некоторые части рисунка Катя раскрасила одним и тем же цветом?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Капля 42"/>
          <p:cNvSpPr/>
          <p:nvPr/>
        </p:nvSpPr>
        <p:spPr>
          <a:xfrm rot="7744361">
            <a:off x="2736668" y="2129463"/>
            <a:ext cx="2782819" cy="2880995"/>
          </a:xfrm>
          <a:prstGeom prst="teardrop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Капля 38"/>
          <p:cNvSpPr/>
          <p:nvPr/>
        </p:nvSpPr>
        <p:spPr>
          <a:xfrm rot="16200000">
            <a:off x="4102230" y="4114076"/>
            <a:ext cx="201832" cy="281735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задержка 4"/>
          <p:cNvSpPr/>
          <p:nvPr/>
        </p:nvSpPr>
        <p:spPr>
          <a:xfrm rot="16200000">
            <a:off x="3057509" y="1435430"/>
            <a:ext cx="2173992" cy="2926907"/>
          </a:xfrm>
          <a:prstGeom prst="flowChartDelay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ирог 66"/>
          <p:cNvSpPr/>
          <p:nvPr/>
        </p:nvSpPr>
        <p:spPr>
          <a:xfrm rot="7964100">
            <a:off x="3331639" y="2163902"/>
            <a:ext cx="1675222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327952" y="2161900"/>
            <a:ext cx="1696428" cy="1699326"/>
            <a:chOff x="6409600" y="2918719"/>
            <a:chExt cx="2412846" cy="2416967"/>
          </a:xfrm>
        </p:grpSpPr>
        <p:sp>
          <p:nvSpPr>
            <p:cNvPr id="11" name="Пирог 10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Пирог 58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92D050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0" name="Пирог 59"/>
          <p:cNvSpPr/>
          <p:nvPr/>
        </p:nvSpPr>
        <p:spPr>
          <a:xfrm rot="16200000">
            <a:off x="3344134" y="2158127"/>
            <a:ext cx="1675222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Пирог 63"/>
          <p:cNvSpPr/>
          <p:nvPr/>
        </p:nvSpPr>
        <p:spPr>
          <a:xfrm rot="13364100">
            <a:off x="3333715" y="2161752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Пирог 65"/>
          <p:cNvSpPr/>
          <p:nvPr/>
        </p:nvSpPr>
        <p:spPr>
          <a:xfrm rot="10789485">
            <a:off x="3328043" y="2164028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Пирог 73"/>
          <p:cNvSpPr/>
          <p:nvPr/>
        </p:nvSpPr>
        <p:spPr>
          <a:xfrm rot="5096236">
            <a:off x="3330573" y="2158126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CC00CC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Пирог 74"/>
          <p:cNvSpPr/>
          <p:nvPr/>
        </p:nvSpPr>
        <p:spPr>
          <a:xfrm rot="2873908">
            <a:off x="3346144" y="2168656"/>
            <a:ext cx="1675222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00FFFF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791086" y="2612360"/>
            <a:ext cx="785339" cy="78533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6177" y="228546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82576" y="2220656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93441" y="261236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367564" y="302974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32280" y="3278250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18966" y="335510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88210" y="3015574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77302" y="253284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ирог 82"/>
          <p:cNvSpPr/>
          <p:nvPr/>
        </p:nvSpPr>
        <p:spPr>
          <a:xfrm rot="7964100">
            <a:off x="5352065" y="4236970"/>
            <a:ext cx="1675223" cy="1693807"/>
          </a:xfrm>
          <a:prstGeom prst="pie">
            <a:avLst>
              <a:gd name="adj1" fmla="val 67517"/>
              <a:gd name="adj2" fmla="val 2765386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5348378" y="4234968"/>
            <a:ext cx="1696428" cy="1699326"/>
            <a:chOff x="6409600" y="2918719"/>
            <a:chExt cx="2412846" cy="2416967"/>
          </a:xfrm>
        </p:grpSpPr>
        <p:sp>
          <p:nvSpPr>
            <p:cNvPr id="85" name="Пирог 84"/>
            <p:cNvSpPr/>
            <p:nvPr/>
          </p:nvSpPr>
          <p:spPr>
            <a:xfrm>
              <a:off x="6409600" y="2926569"/>
              <a:ext cx="2409117" cy="2409117"/>
            </a:xfrm>
            <a:prstGeom prst="pie">
              <a:avLst>
                <a:gd name="adj1" fmla="val 0"/>
                <a:gd name="adj2" fmla="val 2626683"/>
              </a:avLst>
            </a:prstGeom>
            <a:solidFill>
              <a:srgbClr val="FD3F03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6" name="Пирог 85"/>
            <p:cNvSpPr/>
            <p:nvPr/>
          </p:nvSpPr>
          <p:spPr>
            <a:xfrm rot="19025385">
              <a:off x="6413329" y="2918719"/>
              <a:ext cx="2409117" cy="2409117"/>
            </a:xfrm>
            <a:prstGeom prst="pie">
              <a:avLst>
                <a:gd name="adj1" fmla="val 21523776"/>
                <a:gd name="adj2" fmla="val 2583241"/>
              </a:avLst>
            </a:prstGeom>
            <a:solidFill>
              <a:srgbClr val="FD3F03"/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87" name="Пирог 86"/>
          <p:cNvSpPr/>
          <p:nvPr/>
        </p:nvSpPr>
        <p:spPr>
          <a:xfrm rot="16200000">
            <a:off x="5364560" y="4231194"/>
            <a:ext cx="1675223" cy="1693807"/>
          </a:xfrm>
          <a:prstGeom prst="pie">
            <a:avLst>
              <a:gd name="adj1" fmla="val 21326835"/>
              <a:gd name="adj2" fmla="val 2765386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8" name="Пирог 87"/>
          <p:cNvSpPr/>
          <p:nvPr/>
        </p:nvSpPr>
        <p:spPr>
          <a:xfrm rot="13364100">
            <a:off x="5354141" y="4234819"/>
            <a:ext cx="1693807" cy="1693807"/>
          </a:xfrm>
          <a:prstGeom prst="pie">
            <a:avLst>
              <a:gd name="adj1" fmla="val 21527899"/>
              <a:gd name="adj2" fmla="val 2626683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Пирог 88"/>
          <p:cNvSpPr/>
          <p:nvPr/>
        </p:nvSpPr>
        <p:spPr>
          <a:xfrm rot="10789485">
            <a:off x="5348469" y="4237095"/>
            <a:ext cx="1693807" cy="1693807"/>
          </a:xfrm>
          <a:prstGeom prst="pie">
            <a:avLst>
              <a:gd name="adj1" fmla="val 21502038"/>
              <a:gd name="adj2" fmla="val 2583241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Пирог 89"/>
          <p:cNvSpPr/>
          <p:nvPr/>
        </p:nvSpPr>
        <p:spPr>
          <a:xfrm rot="5096236">
            <a:off x="5350999" y="4231193"/>
            <a:ext cx="1693807" cy="1693807"/>
          </a:xfrm>
          <a:prstGeom prst="pie">
            <a:avLst>
              <a:gd name="adj1" fmla="val 21431640"/>
              <a:gd name="adj2" fmla="val 3019217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1" name="Пирог 90"/>
          <p:cNvSpPr/>
          <p:nvPr/>
        </p:nvSpPr>
        <p:spPr>
          <a:xfrm rot="2873908">
            <a:off x="5366570" y="4241724"/>
            <a:ext cx="1675223" cy="1693807"/>
          </a:xfrm>
          <a:prstGeom prst="pie">
            <a:avLst>
              <a:gd name="adj1" fmla="val 21326835"/>
              <a:gd name="adj2" fmla="val 2432583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5847209" y="4654532"/>
            <a:ext cx="750518" cy="750518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736602" y="4358532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203002" y="4293723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13866" y="4685427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87990" y="5102815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52706" y="5351317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228184" y="5301208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608635" y="5088641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597728" y="4605911"/>
            <a:ext cx="423522" cy="44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Кольцо 36"/>
          <p:cNvSpPr/>
          <p:nvPr/>
        </p:nvSpPr>
        <p:spPr>
          <a:xfrm>
            <a:off x="5205952" y="41248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Кольцо 100"/>
          <p:cNvSpPr/>
          <p:nvPr/>
        </p:nvSpPr>
        <p:spPr>
          <a:xfrm>
            <a:off x="3162447" y="2088480"/>
            <a:ext cx="1983814" cy="1874125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5" name="Пирог 104"/>
          <p:cNvSpPr/>
          <p:nvPr/>
        </p:nvSpPr>
        <p:spPr>
          <a:xfrm rot="8254891">
            <a:off x="444839" y="3594955"/>
            <a:ext cx="2413455" cy="2440230"/>
          </a:xfrm>
          <a:prstGeom prst="pie">
            <a:avLst>
              <a:gd name="adj1" fmla="val 654899"/>
              <a:gd name="adj2" fmla="val 2765386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6" name="Пирог 105"/>
          <p:cNvSpPr/>
          <p:nvPr/>
        </p:nvSpPr>
        <p:spPr>
          <a:xfrm rot="312114">
            <a:off x="411461" y="3568271"/>
            <a:ext cx="2440230" cy="2440230"/>
          </a:xfrm>
          <a:prstGeom prst="pie">
            <a:avLst>
              <a:gd name="adj1" fmla="val 411516"/>
              <a:gd name="adj2" fmla="val 2626683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7" name="Пирог 106"/>
          <p:cNvSpPr/>
          <p:nvPr/>
        </p:nvSpPr>
        <p:spPr>
          <a:xfrm rot="19857087">
            <a:off x="380890" y="3562870"/>
            <a:ext cx="2440230" cy="2440230"/>
          </a:xfrm>
          <a:prstGeom prst="pie">
            <a:avLst>
              <a:gd name="adj1" fmla="val 419984"/>
              <a:gd name="adj2" fmla="val 2583241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8" name="Пирог 107"/>
          <p:cNvSpPr/>
          <p:nvPr/>
        </p:nvSpPr>
        <p:spPr>
          <a:xfrm rot="17483516">
            <a:off x="424848" y="3653341"/>
            <a:ext cx="2413454" cy="2440230"/>
          </a:xfrm>
          <a:prstGeom prst="pie">
            <a:avLst>
              <a:gd name="adj1" fmla="val 226588"/>
              <a:gd name="adj2" fmla="val 2765386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9" name="Пирог 108"/>
          <p:cNvSpPr/>
          <p:nvPr/>
        </p:nvSpPr>
        <p:spPr>
          <a:xfrm rot="13364100">
            <a:off x="447830" y="3658567"/>
            <a:ext cx="2440230" cy="2440230"/>
          </a:xfrm>
          <a:prstGeom prst="pie">
            <a:avLst>
              <a:gd name="adj1" fmla="val 21527899"/>
              <a:gd name="adj2" fmla="val 2168212"/>
            </a:avLst>
          </a:prstGeom>
          <a:solidFill>
            <a:srgbClr val="FFC0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Пирог 109"/>
          <p:cNvSpPr/>
          <p:nvPr/>
        </p:nvSpPr>
        <p:spPr>
          <a:xfrm rot="10789485">
            <a:off x="439658" y="3661845"/>
            <a:ext cx="2440230" cy="2440230"/>
          </a:xfrm>
          <a:prstGeom prst="pie">
            <a:avLst>
              <a:gd name="adj1" fmla="val 337943"/>
              <a:gd name="adj2" fmla="val 2583241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1" name="Пирог 110"/>
          <p:cNvSpPr/>
          <p:nvPr/>
        </p:nvSpPr>
        <p:spPr>
          <a:xfrm rot="5996586">
            <a:off x="492698" y="3702137"/>
            <a:ext cx="2278986" cy="2278986"/>
          </a:xfrm>
          <a:prstGeom prst="pie">
            <a:avLst>
              <a:gd name="adj1" fmla="val 929121"/>
              <a:gd name="adj2" fmla="val 3019217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2" name="Пирог 111"/>
          <p:cNvSpPr/>
          <p:nvPr/>
        </p:nvSpPr>
        <p:spPr>
          <a:xfrm rot="3256299">
            <a:off x="453045" y="3572324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030776" y="3836797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70893" y="4003398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14729" y="4234750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45388" y="4789479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08840" y="5205526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73455" y="4491867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195664" y="506684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ирог 119"/>
          <p:cNvSpPr/>
          <p:nvPr/>
        </p:nvSpPr>
        <p:spPr>
          <a:xfrm rot="5020887">
            <a:off x="402264" y="3563712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A86ED4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1" name="Пирог 120"/>
          <p:cNvSpPr/>
          <p:nvPr/>
        </p:nvSpPr>
        <p:spPr>
          <a:xfrm rot="15738737">
            <a:off x="476181" y="3666682"/>
            <a:ext cx="2413454" cy="2440230"/>
          </a:xfrm>
          <a:prstGeom prst="pie">
            <a:avLst>
              <a:gd name="adj1" fmla="val 21326835"/>
              <a:gd name="adj2" fmla="val 1789088"/>
            </a:avLst>
          </a:prstGeom>
          <a:solidFill>
            <a:srgbClr val="92D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85505" y="3818703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308140" y="532575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862870" y="5325754"/>
            <a:ext cx="610159" cy="50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1237937" y="4416374"/>
            <a:ext cx="824236" cy="824236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Кольцо 103"/>
          <p:cNvSpPr/>
          <p:nvPr/>
        </p:nvSpPr>
        <p:spPr>
          <a:xfrm>
            <a:off x="341562" y="3510744"/>
            <a:ext cx="2601544" cy="2645634"/>
          </a:xfrm>
          <a:prstGeom prst="donut">
            <a:avLst>
              <a:gd name="adj" fmla="val 7871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7" name="Пирог 126"/>
          <p:cNvSpPr/>
          <p:nvPr/>
        </p:nvSpPr>
        <p:spPr>
          <a:xfrm rot="1252047">
            <a:off x="3370628" y="3896754"/>
            <a:ext cx="1576871" cy="1576871"/>
          </a:xfrm>
          <a:prstGeom prst="pie">
            <a:avLst>
              <a:gd name="adj1" fmla="val 20266157"/>
              <a:gd name="adj2" fmla="val 2350447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8" name="Пирог 127"/>
          <p:cNvSpPr/>
          <p:nvPr/>
        </p:nvSpPr>
        <p:spPr>
          <a:xfrm rot="17808621">
            <a:off x="3375072" y="3919023"/>
            <a:ext cx="1559569" cy="1576871"/>
          </a:xfrm>
          <a:prstGeom prst="pie">
            <a:avLst>
              <a:gd name="adj1" fmla="val 68694"/>
              <a:gd name="adj2" fmla="val 3727789"/>
            </a:avLst>
          </a:prstGeom>
          <a:solidFill>
            <a:srgbClr val="FFFF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9" name="Пирог 128"/>
          <p:cNvSpPr/>
          <p:nvPr/>
        </p:nvSpPr>
        <p:spPr>
          <a:xfrm rot="7165817">
            <a:off x="3431557" y="3894083"/>
            <a:ext cx="1559569" cy="1576871"/>
          </a:xfrm>
          <a:prstGeom prst="pie">
            <a:avLst>
              <a:gd name="adj1" fmla="val 21387365"/>
              <a:gd name="adj2" fmla="val 3766271"/>
            </a:avLst>
          </a:prstGeom>
          <a:solidFill>
            <a:srgbClr val="FFFF0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1" name="Пирог 130"/>
          <p:cNvSpPr/>
          <p:nvPr/>
        </p:nvSpPr>
        <p:spPr>
          <a:xfrm rot="11643162">
            <a:off x="3412173" y="3929308"/>
            <a:ext cx="1576871" cy="1576871"/>
          </a:xfrm>
          <a:prstGeom prst="pie">
            <a:avLst>
              <a:gd name="adj1" fmla="val 20876532"/>
              <a:gd name="adj2" fmla="val 2395514"/>
            </a:avLst>
          </a:prstGeom>
          <a:solidFill>
            <a:srgbClr val="00B050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87561" y="4320341"/>
            <a:ext cx="277069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502554" y="4259598"/>
            <a:ext cx="394283" cy="325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Пирог 133"/>
          <p:cNvSpPr/>
          <p:nvPr/>
        </p:nvSpPr>
        <p:spPr>
          <a:xfrm rot="15287670">
            <a:off x="3400360" y="3942357"/>
            <a:ext cx="1559569" cy="1576871"/>
          </a:xfrm>
          <a:prstGeom prst="pie">
            <a:avLst>
              <a:gd name="adj1" fmla="val 20368574"/>
              <a:gd name="adj2" fmla="val 2477241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029272" y="4054936"/>
            <a:ext cx="281722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ирог 135"/>
          <p:cNvSpPr/>
          <p:nvPr/>
        </p:nvSpPr>
        <p:spPr>
          <a:xfrm rot="4669308">
            <a:off x="3415610" y="3875331"/>
            <a:ext cx="1559569" cy="1576871"/>
          </a:xfrm>
          <a:prstGeom prst="pie">
            <a:avLst>
              <a:gd name="adj1" fmla="val 20653074"/>
              <a:gd name="adj2" fmla="val 2377205"/>
            </a:avLst>
          </a:prstGeom>
          <a:solidFill>
            <a:srgbClr val="FD99B3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630202" y="4814327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519003" y="4812588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995936" y="5004405"/>
            <a:ext cx="394283" cy="29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Кольцо 139"/>
          <p:cNvSpPr/>
          <p:nvPr/>
        </p:nvSpPr>
        <p:spPr>
          <a:xfrm>
            <a:off x="3360053" y="3842642"/>
            <a:ext cx="1681112" cy="1709603"/>
          </a:xfrm>
          <a:prstGeom prst="donut">
            <a:avLst>
              <a:gd name="adj" fmla="val 9243"/>
            </a:avLst>
          </a:prstGeom>
          <a:solidFill>
            <a:srgbClr val="FFC000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1" name="Овал 140"/>
          <p:cNvSpPr/>
          <p:nvPr/>
        </p:nvSpPr>
        <p:spPr>
          <a:xfrm>
            <a:off x="3890802" y="4428871"/>
            <a:ext cx="532620" cy="53262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5716408" y="3804474"/>
            <a:ext cx="973187" cy="250462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5716408" y="202661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+ 8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724128" y="243619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+ 7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724128" y="284578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+ 6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724128" y="325536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+ 5 = 9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55576" y="1412776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+ 9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63296" y="1790818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+ 8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63296" y="2168860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+ 7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3296" y="254690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+ 6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55576" y="2924944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+ 5 = 10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523409" y="5595627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+ 6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531129" y="5973669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+ 5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31129" y="6351711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+ 4 = 7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308304" y="4869160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+ 7 = 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316024" y="5247202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+ 6 = 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16024" y="5625244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+ 5 = 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316024" y="6003286"/>
            <a:ext cx="161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+ 4 = 8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7021194" y="1052736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1612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2" grpId="0"/>
      <p:bldP spid="103" grpId="0"/>
      <p:bldP spid="126" grpId="0"/>
      <p:bldP spid="1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857224" y="3461894"/>
            <a:ext cx="1857388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+ 3 =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78099" y="1920151"/>
            <a:ext cx="8533527" cy="461666"/>
            <a:chOff x="182155" y="5991670"/>
            <a:chExt cx="8533527" cy="461666"/>
          </a:xfrm>
        </p:grpSpPr>
        <p:sp>
          <p:nvSpPr>
            <p:cNvPr id="26" name="TextBox 25"/>
            <p:cNvSpPr txBox="1"/>
            <p:nvPr/>
          </p:nvSpPr>
          <p:spPr>
            <a:xfrm>
              <a:off x="2409083" y="599167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2155" y="599167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06906" y="5991670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8099" y="114965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и Петя придумали уравнения. Помоги им заполнить схемы и решить уравнения с объяснением и проверкой.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80048" y="3481844"/>
            <a:ext cx="1857388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9 – у = 2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700" y="2393159"/>
            <a:ext cx="2356788" cy="10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73794"/>
            <a:ext cx="2356788" cy="10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33531" y="346685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1603" y="346685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3402" y="3453914"/>
            <a:ext cx="36420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80482" y="3468904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81328" y="3473568"/>
            <a:ext cx="36420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51173" y="3469268"/>
            <a:ext cx="385042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7112" y="537321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62069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857224" y="345948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+ 3 =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78099" y="1917737"/>
            <a:ext cx="8533527" cy="461666"/>
            <a:chOff x="182155" y="5991670"/>
            <a:chExt cx="8533527" cy="461666"/>
          </a:xfrm>
        </p:grpSpPr>
        <p:sp>
          <p:nvSpPr>
            <p:cNvPr id="26" name="TextBox 25"/>
            <p:cNvSpPr txBox="1"/>
            <p:nvPr/>
          </p:nvSpPr>
          <p:spPr>
            <a:xfrm>
              <a:off x="2409083" y="599167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2155" y="599167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06906" y="5991670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8099" y="1147244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и Петя придумали уравнения. Помоги им заполнить схемы и решить уравнения с объяснением и проверкой.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80048" y="347943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у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700" y="2390745"/>
            <a:ext cx="2356788" cy="10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71380"/>
            <a:ext cx="2356788" cy="10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48521" y="346444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1603" y="346444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0460" y="34515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80482" y="346649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81328" y="34515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66163" y="348184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53004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4624E-7 L 0.01823 -0.0693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-3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08092E-6 L 0.10087 -0.061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-3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4335E-6 L -0.06789 -0.1660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-8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08092E-6 L 0.0481 -0.1766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-8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21965E-6 L 0.01303 -0.0633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" y="-3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89017E-7 L -0.0559 -0.0788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5" y="-3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5450916" y="4725144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   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57224" y="278890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+ 3 </a:t>
            </a:r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57224" y="3217536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8    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38686" y="319381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57224" y="3717602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57224" y="4221088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42404" y="474430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+ 3 =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03648" y="371760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35254" y="4728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475656" y="522920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= 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57224" y="5766150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278099" y="1247165"/>
            <a:ext cx="8533527" cy="461666"/>
            <a:chOff x="182155" y="5991670"/>
            <a:chExt cx="8533527" cy="461666"/>
          </a:xfrm>
        </p:grpSpPr>
        <p:sp>
          <p:nvSpPr>
            <p:cNvPr id="26" name="TextBox 25"/>
            <p:cNvSpPr txBox="1"/>
            <p:nvPr/>
          </p:nvSpPr>
          <p:spPr>
            <a:xfrm>
              <a:off x="2409083" y="5991671"/>
              <a:ext cx="3677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часть + часть = целое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2155" y="5991671"/>
              <a:ext cx="2552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ПОДСКАЗКА!</a:t>
              </a:r>
              <a:endPara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06906" y="5991670"/>
              <a:ext cx="3008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 Narrow" pitchFamily="34" charset="0"/>
                  <a:cs typeface="Arial" pitchFamily="34" charset="0"/>
                </a:rPr>
                <a:t>целое – часть = часть</a:t>
              </a:r>
              <a:endPara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8099" y="47667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и Петя придумали уравнения. Помоги им заполнить схемы и решить уравнения с объяснением и проверкой.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371703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380048" y="280885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у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80048" y="3237486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= 9   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261510" y="321376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80048" y="3737552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80048" y="4241038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994568" y="373072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58854" y="470751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43636" y="5249150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 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452056" y="5786100"/>
            <a:ext cx="2000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966333" y="371703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700" y="1720173"/>
            <a:ext cx="2356788" cy="10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00808"/>
            <a:ext cx="2356788" cy="10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18606" y="23488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312506" y="23488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58078" y="160963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413338" y="22847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707238" y="23297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852810" y="15904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8425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36994E-6 L -0.06042 0.1505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7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58382E-6 L 0.05781 0.3082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15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65896E-6 L 0.0125 0.1486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7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58382E-6 L 0.06284 0.3082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15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8" grpId="0"/>
      <p:bldP spid="28" grpId="1"/>
      <p:bldP spid="29" grpId="0"/>
      <p:bldP spid="30" grpId="0"/>
      <p:bldP spid="32" grpId="0"/>
      <p:bldP spid="45" grpId="0"/>
      <p:bldP spid="46" grpId="0"/>
      <p:bldP spid="46" grpId="1"/>
      <p:bldP spid="47" grpId="0"/>
      <p:bldP spid="47" grpId="1"/>
      <p:bldP spid="48" grpId="0"/>
      <p:bldP spid="49" grpId="0"/>
      <p:bldP spid="3" grpId="0"/>
      <p:bldP spid="3" grpId="1"/>
      <p:bldP spid="20" grpId="0"/>
      <p:bldP spid="20" grpId="1"/>
      <p:bldP spid="21" grpId="0"/>
      <p:bldP spid="22" grpId="0"/>
      <p:bldP spid="23" grpId="0"/>
      <p:bldP spid="34" grpId="0"/>
      <p:bldP spid="34" grpId="1"/>
      <p:bldP spid="35" grpId="0"/>
      <p:bldP spid="35" grpId="1"/>
      <p:bldP spid="36" grpId="0"/>
      <p:bldP spid="37" grpId="0"/>
      <p:bldP spid="38" grpId="0"/>
      <p:bldP spid="3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217225" y="1047594"/>
            <a:ext cx="3346664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Пети 7 грибов, а у Вовы 5 грибов. На сколько  грибов у Пети больше, чем у Вовы?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3387" y="2916146"/>
            <a:ext cx="3357332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Катиной бабушки 2 козы. Это на 5 меньше, чем кур. Сколько кур у Катиной бабушки?                                                               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3387" y="4791644"/>
            <a:ext cx="334050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Лена собрали 7 грибов. Катя нашла 5 грибов. Сколько грибов нашла Лена?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067" y="956020"/>
            <a:ext cx="2201631" cy="92257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067" y="1964302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9853" y="3684973"/>
            <a:ext cx="2183846" cy="160166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07451"/>
            <a:ext cx="2178480" cy="9738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7224" y="471524"/>
            <a:ext cx="73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подобрать нужные схемы.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707904" y="4006254"/>
            <a:ext cx="2872116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79191E-6 L -0.32066 -0.124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42" y="-6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82" grpId="0" animBg="1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217225" y="1047594"/>
            <a:ext cx="3346664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Пети 7 грибов, а у Вовы 5 грибов. На сколько  грибов у Пети больше, чем у Вовы?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3387" y="2916146"/>
            <a:ext cx="3357332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Катиной бабушки 2 козы. Это на 5 меньше, чем кур. Сколько кур у Катиной бабушки?                                                               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3387" y="4791644"/>
            <a:ext cx="334050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Лена собрали 7 грибов. Катя нашла 5 грибов. Сколько грибов нашла Лена?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067" y="956020"/>
            <a:ext cx="2201631" cy="92257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067" y="1964302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9853" y="3684973"/>
            <a:ext cx="2183846" cy="160166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07451"/>
            <a:ext cx="2178480" cy="9738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7224" y="471524"/>
            <a:ext cx="73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подобрать нужные схемы.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00108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07904" y="2632844"/>
            <a:ext cx="2872116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425198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046 L -0.31268 0.5863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42" y="29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217225" y="1047594"/>
            <a:ext cx="3346664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Пети 7 грибов, а у Вовы 5 грибов. На сколько  грибов у Пети больше, чем у Вовы?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3387" y="2916146"/>
            <a:ext cx="3357332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У Катиной бабушки 2 козы. Это на 5 меньше, чем кур. Сколько кур у Катиной бабушки?                                                               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23387" y="4791644"/>
            <a:ext cx="3340501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Лена собрали 7 грибов. Катя нашла 5 грибов. Сколько грибов нашла Лена?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067" y="956020"/>
            <a:ext cx="2201631" cy="92257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067" y="1964302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9853" y="3684973"/>
            <a:ext cx="2183846" cy="160166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07451"/>
            <a:ext cx="2178480" cy="9738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7224" y="471524"/>
            <a:ext cx="737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ребятам подобрать нужные схемы.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571868" y="4357694"/>
            <a:ext cx="3184532" cy="9900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</a:pP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sz="1600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sz="1600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Кликнуть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 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00108"/>
            <a:ext cx="2205309" cy="16123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0567" y="5357826"/>
            <a:ext cx="2201631" cy="92257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-0.32934 -0.1224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  <p:bldLst>
      <p:bldP spid="83" grpId="0" animBg="1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07504" y="818831"/>
            <a:ext cx="9073008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некоторых тройках одно число равно сумме двух других. Найди все такие тройки.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8666" y="2708920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  5,   5;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17528" y="19168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1,   4;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29322" y="19168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  4,   5;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916832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  9,   6;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17528" y="2708920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  0,   1;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2708920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6,   3,   3;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7504" y="357301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процесс 6"/>
          <p:cNvSpPr/>
          <p:nvPr/>
        </p:nvSpPr>
        <p:spPr>
          <a:xfrm>
            <a:off x="29944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29944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29944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29944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299444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47383" y="393305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07504" y="501317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70908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07504" y="818831"/>
            <a:ext cx="9073008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некоторых тройках одно число равно сумме двух других. Найди все такие тройки.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8666" y="2708920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  5,   5;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17528" y="19168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2,   1,   4;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29322" y="19168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  4,   5;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916832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3,   9,   6;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17528" y="2708920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1,   0,   1;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2708920"/>
            <a:ext cx="168026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6,   3,   3;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7504" y="357301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1194" y="5991671"/>
            <a:ext cx="197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40312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160993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184190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151360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151360" y="5770155"/>
            <a:ext cx="1680268" cy="523220"/>
          </a:xfrm>
          <a:prstGeom prst="flowChartProcess">
            <a:avLst/>
          </a:prstGeom>
          <a:solidFill>
            <a:srgbClr val="00FFFF">
              <a:alpha val="3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25240" y="3697868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+ 6 = 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75856" y="37170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+ 0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2160" y="3717032"/>
            <a:ext cx="171451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 = 6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07504" y="5013176"/>
            <a:ext cx="885698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45694" y="44624"/>
            <a:ext cx="33461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72.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41343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00208 L 0.05434 -0.56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-2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50289E-6 L 0.33855 -0.4490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22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416 L 0.63003 -0.4425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219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24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8273</TotalTime>
  <Words>1304</Words>
  <Application>Microsoft Office PowerPoint</Application>
  <PresentationFormat>Экран (4:3)</PresentationFormat>
  <Paragraphs>376</Paragraphs>
  <Slides>15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860</cp:revision>
  <dcterms:created xsi:type="dcterms:W3CDTF">2010-10-26T14:31:01Z</dcterms:created>
  <dcterms:modified xsi:type="dcterms:W3CDTF">2013-01-24T08:01:32Z</dcterms:modified>
</cp:coreProperties>
</file>