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70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8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5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7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9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9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8C21-341D-4297-B4BD-67172C4E876E}" type="datetimeFigureOut">
              <a:rPr lang="ru-RU" smtClean="0"/>
              <a:t>20.04.2012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6420-A2A6-4DC2-B61D-CDC2DB81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knigisosklada.ru" TargetMode="External"/><Relationship Id="rId2" Type="http://schemas.openxmlformats.org/officeDocument/2006/relationships/hyperlink" Target="http://ramochky.naro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udioskazki.ne" TargetMode="External"/><Relationship Id="rId5" Type="http://schemas.openxmlformats.org/officeDocument/2006/relationships/hyperlink" Target="bankreceptov.ru" TargetMode="External"/><Relationship Id="rId4" Type="http://schemas.openxmlformats.org/officeDocument/2006/relationships/hyperlink" Target="20th.s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Какому времени года радуются все в стихотворении «Верёвочка»?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зиме</a:t>
            </a:r>
            <a:br>
              <a:rPr lang="ru-RU" sz="4800" dirty="0" smtClean="0"/>
            </a:br>
            <a:r>
              <a:rPr lang="ru-RU" sz="4800" dirty="0" smtClean="0"/>
              <a:t>весне</a:t>
            </a:r>
            <a:br>
              <a:rPr lang="ru-RU" sz="4800" dirty="0" smtClean="0"/>
            </a:br>
            <a:r>
              <a:rPr lang="ru-RU" sz="4800" dirty="0" smtClean="0"/>
              <a:t>лету</a:t>
            </a:r>
            <a:br>
              <a:rPr lang="ru-RU" sz="4800" dirty="0" smtClean="0"/>
            </a:br>
            <a:r>
              <a:rPr lang="ru-RU" sz="4800" dirty="0" smtClean="0"/>
              <a:t>осени</a:t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Рисунок 3" descr="http://audioskazki.net/wp-content/gallery/agnia_barto/barto_verevo4ka_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474265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9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17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Подбери синоним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 </a:t>
            </a:r>
            <a:r>
              <a:rPr lang="ru-RU" i="1" dirty="0"/>
              <a:t>слову </a:t>
            </a:r>
            <a:r>
              <a:rPr lang="ru-RU" b="1" i="1" dirty="0"/>
              <a:t>лодырь.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724" y="2636912"/>
            <a:ext cx="4968552" cy="324036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х</a:t>
            </a:r>
            <a:r>
              <a:rPr lang="ru-RU" sz="4800" b="1" dirty="0" smtClean="0">
                <a:solidFill>
                  <a:schemeClr val="tx1"/>
                </a:solidFill>
              </a:rPr>
              <a:t>улиган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болтун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весельчак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лентяй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b="1" smtClean="0"/>
              <a:t>Узнай произведение по иллюстрации </a:t>
            </a:r>
            <a:endParaRPr lang="ru-RU" b="1" dirty="0"/>
          </a:p>
        </p:txBody>
      </p:sp>
      <p:pic>
        <p:nvPicPr>
          <p:cNvPr id="4" name="Рисунок 3" descr="http://www.knigisosklada.ru/images/books/2794/big/279430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46"/>
          <a:stretch/>
        </p:blipFill>
        <p:spPr bwMode="auto">
          <a:xfrm>
            <a:off x="107504" y="1844824"/>
            <a:ext cx="4104456" cy="420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20th.su/wp-content/uploads/2010/02/jivaya_shlyapa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74" b="25091"/>
          <a:stretch/>
        </p:blipFill>
        <p:spPr bwMode="auto">
          <a:xfrm>
            <a:off x="4463480" y="2270759"/>
            <a:ext cx="4680520" cy="377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3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Щенок. Иллюстрация к сказке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3361"/>
            <a:ext cx="3744416" cy="421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UserXP\Мои документы\Downloads\lolita2703 Presentations_files\output007-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" t="29466" r="6200" b="8934"/>
          <a:stretch/>
        </p:blipFill>
        <p:spPr bwMode="auto">
          <a:xfrm>
            <a:off x="3560528" y="67841"/>
            <a:ext cx="5366934" cy="28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XP\Мои документы\Downloads\lolita2703 Presentations_files\output008-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00" t="10000" r="36800" b="37200"/>
          <a:stretch/>
        </p:blipFill>
        <p:spPr bwMode="auto">
          <a:xfrm>
            <a:off x="5076056" y="2898347"/>
            <a:ext cx="2817547" cy="37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7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0"/>
            <a:ext cx="51845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77512" y="1464504"/>
            <a:ext cx="35940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работу!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7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286125" y="357188"/>
            <a:ext cx="2767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Климанова Л.Ф., Горецкий В.Г, Голованова М.В. Родная речь. Учебник для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ч. 2, М., «Просвещение»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Рамки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http://ramochky.narod.ru/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knigisosklada.ru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горе»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20th.su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«Живая шляпа»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bankreceptov.ru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«Мой щенок»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audioskazki.ne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«Верёвочка»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90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75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Какому времени года радуются все в стихотворении «Верёвочка»? </vt:lpstr>
      <vt:lpstr>Подбери синоним  к слову лодырь. </vt:lpstr>
      <vt:lpstr>Узнай произведение по иллюстрации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UserXP</cp:lastModifiedBy>
  <cp:revision>21</cp:revision>
  <dcterms:created xsi:type="dcterms:W3CDTF">2001-12-31T16:33:04Z</dcterms:created>
  <dcterms:modified xsi:type="dcterms:W3CDTF">2012-04-19T22:39:10Z</dcterms:modified>
</cp:coreProperties>
</file>