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9" r:id="rId8"/>
    <p:sldId id="263" r:id="rId9"/>
    <p:sldId id="270" r:id="rId10"/>
    <p:sldId id="264" r:id="rId11"/>
    <p:sldId id="271" r:id="rId12"/>
    <p:sldId id="265" r:id="rId13"/>
    <p:sldId id="272" r:id="rId14"/>
    <p:sldId id="266" r:id="rId15"/>
    <p:sldId id="273" r:id="rId16"/>
    <p:sldId id="267" r:id="rId17"/>
    <p:sldId id="274" r:id="rId18"/>
    <p:sldId id="268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D2AD6-E421-4368-A3F7-C8BD98290D8E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918A-0D7C-4767-93F3-3DB36E6D1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Доброе утро!</a:t>
            </a:r>
            <a:b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Нам пора в путь!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r>
              <a:rPr lang="ru-RU" sz="19900" dirty="0" smtClean="0"/>
              <a:t>7 </a:t>
            </a:r>
            <a:r>
              <a:rPr lang="ru-RU" sz="16600" dirty="0" smtClean="0"/>
              <a:t>х</a:t>
            </a:r>
            <a:r>
              <a:rPr lang="ru-RU" sz="19900" dirty="0" smtClean="0"/>
              <a:t>…=56</a:t>
            </a:r>
            <a:endParaRPr lang="ru-RU" sz="199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28700" dirty="0"/>
              <a:t>8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19900" dirty="0" smtClean="0"/>
              <a:t>32:4=…</a:t>
            </a:r>
            <a:endParaRPr lang="ru-RU" sz="199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28700" dirty="0"/>
              <a:t>8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r>
              <a:rPr lang="ru-RU" sz="19900" dirty="0" smtClean="0"/>
              <a:t>21: …=3</a:t>
            </a:r>
            <a:endParaRPr lang="ru-RU" sz="199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28700" dirty="0" smtClean="0"/>
              <a:t>7</a:t>
            </a:r>
            <a:endParaRPr lang="ru-RU" sz="287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19900" dirty="0" smtClean="0"/>
              <a:t>… :8=8</a:t>
            </a:r>
            <a:endParaRPr lang="ru-RU" sz="199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28700" dirty="0" smtClean="0"/>
              <a:t>64</a:t>
            </a:r>
            <a:endParaRPr lang="ru-RU" sz="287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19900" dirty="0" smtClean="0"/>
              <a:t>72:9=…</a:t>
            </a:r>
            <a:endParaRPr lang="ru-RU" sz="199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28700" dirty="0"/>
              <a:t>8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Downloads\знаки\Светофо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25" y="514350"/>
            <a:ext cx="3333750" cy="58293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Downloads\знаки\бензоколонк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5538" y="119063"/>
            <a:ext cx="4352925" cy="66198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500174"/>
            <a:ext cx="7772400" cy="4268801"/>
          </a:xfrm>
        </p:spPr>
        <p:txBody>
          <a:bodyPr/>
          <a:lstStyle/>
          <a:p>
            <a:r>
              <a:rPr lang="ru-RU" sz="8000" dirty="0" smtClean="0"/>
              <a:t>?</a:t>
            </a:r>
            <a:r>
              <a:rPr lang="ru-RU" dirty="0" smtClean="0"/>
              <a:t> </a:t>
            </a:r>
            <a:r>
              <a:rPr lang="ru-RU" dirty="0" err="1" smtClean="0"/>
              <a:t>руб</a:t>
            </a:r>
            <a:r>
              <a:rPr lang="ru-RU" dirty="0" smtClean="0"/>
              <a:t>		 </a:t>
            </a:r>
            <a:r>
              <a:rPr lang="ru-RU" sz="8000" dirty="0" smtClean="0"/>
              <a:t>3</a:t>
            </a:r>
            <a:r>
              <a:rPr lang="ru-RU" dirty="0" smtClean="0"/>
              <a:t> л		</a:t>
            </a:r>
            <a:r>
              <a:rPr lang="ru-RU" sz="8000" dirty="0" smtClean="0"/>
              <a:t>78</a:t>
            </a:r>
            <a:r>
              <a:rPr lang="ru-RU" dirty="0" smtClean="0"/>
              <a:t> </a:t>
            </a:r>
            <a:r>
              <a:rPr lang="ru-RU" dirty="0" err="1" smtClean="0"/>
              <a:t>руб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одинаково</a:t>
            </a:r>
            <a:r>
              <a:rPr lang="ru-RU" dirty="0" smtClean="0"/>
              <a:t>	 </a:t>
            </a:r>
            <a:r>
              <a:rPr lang="ru-RU" sz="8000" dirty="0" smtClean="0"/>
              <a:t>50</a:t>
            </a:r>
            <a:r>
              <a:rPr lang="ru-RU" dirty="0" smtClean="0"/>
              <a:t> л		</a:t>
            </a:r>
            <a:r>
              <a:rPr lang="ru-RU" sz="8000" dirty="0" smtClean="0"/>
              <a:t>?</a:t>
            </a:r>
            <a:r>
              <a:rPr lang="ru-RU" dirty="0" smtClean="0"/>
              <a:t> </a:t>
            </a:r>
            <a:r>
              <a:rPr lang="ru-RU" dirty="0" err="1" smtClean="0"/>
              <a:t>руб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28605"/>
            <a:ext cx="7772400" cy="1000131"/>
          </a:xfrm>
        </p:spPr>
        <p:txBody>
          <a:bodyPr>
            <a:normAutofit fontScale="92500"/>
          </a:bodyPr>
          <a:lstStyle/>
          <a:p>
            <a:r>
              <a:rPr lang="ru-RU" sz="4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Цена      Количество   Стоимость</a:t>
            </a:r>
            <a:endParaRPr lang="ru-RU" sz="4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Downloads\знаки\зона отдых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3588" y="342900"/>
            <a:ext cx="5075237" cy="61722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Downloads\знаки\круговое движение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571500"/>
            <a:ext cx="571500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Downloads\знаки\искусственная неровност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33338"/>
            <a:ext cx="7620000" cy="67913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Downloads\знаки\неровная дорог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738" y="209550"/>
            <a:ext cx="8010525" cy="64389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Downloads\знаки\стоянка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581025"/>
            <a:ext cx="5715000" cy="56959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0700" dirty="0" smtClean="0"/>
              <a:t>Р = 40 </a:t>
            </a:r>
            <a:r>
              <a:rPr lang="ru-RU" sz="4400" dirty="0" smtClean="0"/>
              <a:t>м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71481"/>
            <a:ext cx="7772400" cy="38354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1714488"/>
            <a:ext cx="3929090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8-конечная звезда 4"/>
          <p:cNvSpPr/>
          <p:nvPr/>
        </p:nvSpPr>
        <p:spPr>
          <a:xfrm>
            <a:off x="1357290" y="2143116"/>
            <a:ext cx="9144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5</a:t>
            </a:r>
            <a:endParaRPr lang="ru-RU" sz="6000" dirty="0"/>
          </a:p>
        </p:txBody>
      </p:sp>
      <p:sp>
        <p:nvSpPr>
          <p:cNvPr id="8" name="8-конечная звезда 7"/>
          <p:cNvSpPr/>
          <p:nvPr/>
        </p:nvSpPr>
        <p:spPr>
          <a:xfrm>
            <a:off x="3929058" y="642918"/>
            <a:ext cx="914400" cy="91440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?</a:t>
            </a:r>
            <a:endParaRPr lang="ru-RU" sz="6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Downloads\знаки\подача сигнал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1900" y="88900"/>
            <a:ext cx="6678613" cy="66786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21500" dirty="0" smtClean="0"/>
              <a:t>5</a:t>
            </a:r>
            <a:r>
              <a:rPr lang="ru-RU" sz="14900" dirty="0" smtClean="0"/>
              <a:t>х</a:t>
            </a:r>
            <a:r>
              <a:rPr lang="ru-RU" sz="21500" dirty="0" smtClean="0"/>
              <a:t>4=…</a:t>
            </a:r>
            <a:endParaRPr lang="ru-RU" sz="215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28700" dirty="0" smtClean="0"/>
              <a:t>20</a:t>
            </a:r>
            <a:endParaRPr lang="ru-RU" sz="287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r>
              <a:rPr lang="ru-RU" sz="19900" dirty="0" smtClean="0"/>
              <a:t>…</a:t>
            </a:r>
            <a:r>
              <a:rPr lang="ru-RU" sz="16600" dirty="0" err="1" smtClean="0"/>
              <a:t>х</a:t>
            </a:r>
            <a:r>
              <a:rPr lang="ru-RU" sz="19900" dirty="0" smtClean="0"/>
              <a:t> 7=49</a:t>
            </a:r>
            <a:endParaRPr lang="ru-RU" sz="199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28700" dirty="0"/>
              <a:t>7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r>
              <a:rPr lang="ru-RU" sz="19900" dirty="0" smtClean="0"/>
              <a:t>…</a:t>
            </a:r>
            <a:r>
              <a:rPr lang="ru-RU" sz="16600" dirty="0" err="1" smtClean="0"/>
              <a:t>х</a:t>
            </a:r>
            <a:r>
              <a:rPr lang="ru-RU" sz="19900" dirty="0" smtClean="0"/>
              <a:t> 3=27</a:t>
            </a:r>
            <a:endParaRPr lang="ru-RU" sz="199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28700" dirty="0"/>
              <a:t>9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45</Words>
  <Application>Microsoft Office PowerPoint</Application>
  <PresentationFormat>Экран (4:3)</PresentationFormat>
  <Paragraphs>22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Доброе утро!  Нам пора в путь!</vt:lpstr>
      <vt:lpstr>Слайд 2</vt:lpstr>
      <vt:lpstr>Слайд 3</vt:lpstr>
      <vt:lpstr>5х4=…</vt:lpstr>
      <vt:lpstr>20</vt:lpstr>
      <vt:lpstr>…х 7=49</vt:lpstr>
      <vt:lpstr>7</vt:lpstr>
      <vt:lpstr>…х 3=27</vt:lpstr>
      <vt:lpstr>9</vt:lpstr>
      <vt:lpstr>7 х…=56</vt:lpstr>
      <vt:lpstr>8</vt:lpstr>
      <vt:lpstr>32:4=…</vt:lpstr>
      <vt:lpstr>8</vt:lpstr>
      <vt:lpstr>21: …=3</vt:lpstr>
      <vt:lpstr>7</vt:lpstr>
      <vt:lpstr>… :8=8</vt:lpstr>
      <vt:lpstr>64</vt:lpstr>
      <vt:lpstr>72:9=…</vt:lpstr>
      <vt:lpstr>8</vt:lpstr>
      <vt:lpstr>Слайд 20</vt:lpstr>
      <vt:lpstr>? руб   3 л  78 руб   одинаково  50 л  ? руб</vt:lpstr>
      <vt:lpstr>Слайд 22</vt:lpstr>
      <vt:lpstr>Слайд 23</vt:lpstr>
      <vt:lpstr>Слайд 24</vt:lpstr>
      <vt:lpstr>Слайд 25</vt:lpstr>
      <vt:lpstr>Слайд 26</vt:lpstr>
      <vt:lpstr>Р = 40 м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Доброе утро!  Нам пора в путь!</dc:title>
  <dc:creator>Admin</dc:creator>
  <cp:lastModifiedBy>Admin</cp:lastModifiedBy>
  <cp:revision>6</cp:revision>
  <dcterms:created xsi:type="dcterms:W3CDTF">2012-02-12T10:36:33Z</dcterms:created>
  <dcterms:modified xsi:type="dcterms:W3CDTF">2012-02-12T17:39:41Z</dcterms:modified>
</cp:coreProperties>
</file>