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FF9E-5833-4F12-AE68-C7DD9AC8E88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AC2D-A2A0-4FB3-8102-94CC8E25F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116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7008424" cy="544183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1440160"/>
          </a:xfrm>
        </p:spPr>
        <p:txBody>
          <a:bodyPr>
            <a:normAutofit/>
          </a:bodyPr>
          <a:lstStyle/>
          <a:p>
            <a:r>
              <a:rPr lang="ru-RU" sz="72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7C8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Четыре желания</a:t>
            </a:r>
            <a:endParaRPr lang="ru-RU" sz="72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7C8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949280"/>
            <a:ext cx="4536504" cy="648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Дидактическая игра</a:t>
            </a:r>
          </a:p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«Что  напутал художник»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2s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3" name="Рисунок 12" descr="images0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284984"/>
            <a:ext cx="1586071" cy="2232248"/>
          </a:xfrm>
          <a:prstGeom prst="plaqu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images046.jpeg"/>
          <p:cNvPicPr>
            <a:picLocks noChangeAspect="1"/>
          </p:cNvPicPr>
          <p:nvPr/>
        </p:nvPicPr>
        <p:blipFill>
          <a:blip r:embed="rId4" cstate="print"/>
          <a:srcRect l="18000" t="7560" r="19001" b="13061"/>
          <a:stretch>
            <a:fillRect/>
          </a:stretch>
        </p:blipFill>
        <p:spPr>
          <a:xfrm>
            <a:off x="1547664" y="620688"/>
            <a:ext cx="1512168" cy="1512168"/>
          </a:xfrm>
          <a:prstGeom prst="ellipse">
            <a:avLst/>
          </a:prstGeom>
          <a:effectLst>
            <a:softEdge rad="317500"/>
          </a:effectLst>
        </p:spPr>
      </p:pic>
      <p:pic>
        <p:nvPicPr>
          <p:cNvPr id="16" name="Рисунок 15" descr="001.jpeg"/>
          <p:cNvPicPr>
            <a:picLocks noChangeAspect="1"/>
          </p:cNvPicPr>
          <p:nvPr/>
        </p:nvPicPr>
        <p:blipFill>
          <a:blip r:embed="rId5" cstate="print"/>
          <a:srcRect l="21280" r="14881"/>
          <a:stretch>
            <a:fillRect/>
          </a:stretch>
        </p:blipFill>
        <p:spPr>
          <a:xfrm>
            <a:off x="6156176" y="4705308"/>
            <a:ext cx="1368152" cy="2152692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7" name="Рисунок 16" descr="images512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47664" y="5445224"/>
            <a:ext cx="1828800" cy="1200150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51064E-7 C 0.12136 -0.04209 0.24271 -0.08395 0.31493 -0.07355 C 0.38716 -0.06314 0.38577 0.03145 0.43299 0.0629 C 0.48021 0.09436 0.56163 0.0821 0.59844 0.1154 C 0.63525 0.1487 0.60486 0.2308 0.65347 0.26226 C 0.70209 0.29371 0.84913 0.3025 0.88976 0.30411 C 0.93038 0.30573 0.91407 0.28908 0.89775 0.27266 " pathEditMode="relative" ptsTypes="aaaaa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5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6189" y="548680"/>
            <a:ext cx="3739329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ages1 (2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048"/>
            <a:ext cx="3712682" cy="27809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1default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6672"/>
            <a:ext cx="3556973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12s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933056"/>
            <a:ext cx="3721596" cy="26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1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1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pic>
        <p:nvPicPr>
          <p:cNvPr id="5" name="Рисунок 4" descr="images04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492896"/>
            <a:ext cx="1338016" cy="1368152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6" name="Рисунок 5" descr="images0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987824" y="4221088"/>
            <a:ext cx="1719064" cy="2060848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7" name="Рисунок 6" descr="images55.jpeg"/>
          <p:cNvPicPr>
            <a:picLocks noChangeAspect="1"/>
          </p:cNvPicPr>
          <p:nvPr/>
        </p:nvPicPr>
        <p:blipFill>
          <a:blip r:embed="rId5" cstate="print"/>
          <a:srcRect l="25213" b="6015"/>
          <a:stretch>
            <a:fillRect/>
          </a:stretch>
        </p:blipFill>
        <p:spPr>
          <a:xfrm>
            <a:off x="467544" y="4581128"/>
            <a:ext cx="1303585" cy="2461816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8" name="Рисунок 7" descr="image33s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5805264"/>
            <a:ext cx="2088232" cy="1228372"/>
          </a:xfrm>
          <a:prstGeom prst="round2SameRect">
            <a:avLst>
              <a:gd name="adj1" fmla="val 50000"/>
              <a:gd name="adj2" fmla="val 46954"/>
            </a:avLst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47734E-6 C -0.04862 -0.03585 -0.09723 -0.07169 -0.13404 -0.07354 C -0.17084 -0.07539 -0.19046 -0.01411 -0.22067 -0.01064 C -0.25088 -0.00717 -0.29411 -0.04024 -0.31511 -0.0525 C -0.33612 -0.06475 -0.32952 -0.07863 -0.34654 -0.08395 C -0.36355 -0.08927 -0.39775 -0.06637 -0.41737 -0.08395 C -0.43699 -0.10153 -0.44237 -0.17137 -0.46477 -0.18894 C -0.48716 -0.20652 -0.52379 -0.19773 -0.5514 -0.18894 C -0.579 -0.18016 -0.58022 -0.14177 -0.63004 -0.13645 C -0.67987 -0.13113 -0.81372 -0.15402 -0.85053 -0.15749 " pathEditMode="relative" ptsTypes="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0.09112 L 0.31354 0.424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3" y="4412"/>
            <a:ext cx="9149893" cy="6853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3" y="4412"/>
            <a:ext cx="9149893" cy="6853588"/>
          </a:xfrm>
          <a:prstGeom prst="rect">
            <a:avLst/>
          </a:prstGeom>
        </p:spPr>
      </p:pic>
      <p:pic>
        <p:nvPicPr>
          <p:cNvPr id="5" name="Рисунок 4" descr="default03.jpeg"/>
          <p:cNvPicPr>
            <a:picLocks noChangeAspect="1"/>
          </p:cNvPicPr>
          <p:nvPr/>
        </p:nvPicPr>
        <p:blipFill>
          <a:blip r:embed="rId3" cstate="print"/>
          <a:srcRect l="11878" r="10650" b="-12186"/>
          <a:stretch>
            <a:fillRect/>
          </a:stretch>
        </p:blipFill>
        <p:spPr>
          <a:xfrm>
            <a:off x="7847856" y="2924944"/>
            <a:ext cx="1296144" cy="198884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0" name="Рисунок 9" descr="default0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15562">
            <a:off x="80836" y="4780143"/>
            <a:ext cx="1512168" cy="2018822"/>
          </a:xfrm>
          <a:prstGeom prst="cloudCallout">
            <a:avLst/>
          </a:prstGeom>
          <a:effectLst>
            <a:softEdge rad="127000"/>
          </a:effectLst>
        </p:spPr>
      </p:pic>
      <p:pic>
        <p:nvPicPr>
          <p:cNvPr id="11" name="Рисунок 10" descr="images002.jpeg"/>
          <p:cNvPicPr>
            <a:picLocks noChangeAspect="1"/>
          </p:cNvPicPr>
          <p:nvPr/>
        </p:nvPicPr>
        <p:blipFill>
          <a:blip r:embed="rId5" cstate="print"/>
          <a:srcRect l="17312" r="16327" b="6001"/>
          <a:stretch>
            <a:fillRect/>
          </a:stretch>
        </p:blipFill>
        <p:spPr>
          <a:xfrm>
            <a:off x="4860032" y="5165799"/>
            <a:ext cx="1656184" cy="1692201"/>
          </a:xfrm>
          <a:prstGeom prst="ellipse">
            <a:avLst/>
          </a:prstGeom>
          <a:effectLst>
            <a:softEdge rad="127000"/>
          </a:effectLst>
          <a:scene3d>
            <a:camera prst="isometricTopUp"/>
            <a:lightRig rig="threePt" dir="t"/>
          </a:scene3d>
        </p:spPr>
      </p:pic>
      <p:pic>
        <p:nvPicPr>
          <p:cNvPr id="12" name="Рисунок 11" descr="images002.jpeg"/>
          <p:cNvPicPr>
            <a:picLocks noChangeAspect="1"/>
          </p:cNvPicPr>
          <p:nvPr/>
        </p:nvPicPr>
        <p:blipFill>
          <a:blip r:embed="rId5" cstate="print"/>
          <a:srcRect l="17312" r="16327" b="6001"/>
          <a:stretch>
            <a:fillRect/>
          </a:stretch>
        </p:blipFill>
        <p:spPr>
          <a:xfrm>
            <a:off x="3131840" y="4005064"/>
            <a:ext cx="1268557" cy="1296144"/>
          </a:xfrm>
          <a:prstGeom prst="ellipse">
            <a:avLst/>
          </a:prstGeom>
          <a:effectLst>
            <a:softEdge rad="127000"/>
          </a:effectLst>
          <a:scene3d>
            <a:camera prst="isometricTopUp"/>
            <a:lightRig rig="threePt" dir="t"/>
          </a:scene3d>
        </p:spPr>
      </p:pic>
      <p:pic>
        <p:nvPicPr>
          <p:cNvPr id="13" name="Рисунок 12" descr="images002.jpeg"/>
          <p:cNvPicPr>
            <a:picLocks noChangeAspect="1"/>
          </p:cNvPicPr>
          <p:nvPr/>
        </p:nvPicPr>
        <p:blipFill>
          <a:blip r:embed="rId5" cstate="print"/>
          <a:srcRect l="17312" r="16327" b="6001"/>
          <a:stretch>
            <a:fillRect/>
          </a:stretch>
        </p:blipFill>
        <p:spPr>
          <a:xfrm>
            <a:off x="6012160" y="3573016"/>
            <a:ext cx="775229" cy="792088"/>
          </a:xfrm>
          <a:prstGeom prst="ellipse">
            <a:avLst/>
          </a:prstGeom>
          <a:effectLst>
            <a:softEdge rad="127000"/>
          </a:effectLst>
          <a:scene3d>
            <a:camera prst="isometricTopUp"/>
            <a:lightRig rig="threePt" dir="t"/>
          </a:scene3d>
        </p:spPr>
      </p:pic>
      <p:pic>
        <p:nvPicPr>
          <p:cNvPr id="14" name="Рисунок 13" descr="images002.jpeg"/>
          <p:cNvPicPr>
            <a:picLocks noChangeAspect="1"/>
          </p:cNvPicPr>
          <p:nvPr/>
        </p:nvPicPr>
        <p:blipFill>
          <a:blip r:embed="rId5" cstate="print"/>
          <a:srcRect l="17312" r="16327" b="6001"/>
          <a:stretch>
            <a:fillRect/>
          </a:stretch>
        </p:blipFill>
        <p:spPr>
          <a:xfrm>
            <a:off x="683568" y="5733256"/>
            <a:ext cx="1268557" cy="1296144"/>
          </a:xfrm>
          <a:prstGeom prst="ellipse">
            <a:avLst/>
          </a:prstGeom>
          <a:effectLst>
            <a:softEdge rad="127000"/>
          </a:effectLst>
          <a:scene3d>
            <a:camera prst="isometricTopUp"/>
            <a:lightRig rig="threePt" dir="t"/>
          </a:scene3d>
        </p:spPr>
      </p:pic>
      <p:pic>
        <p:nvPicPr>
          <p:cNvPr id="17" name="Рисунок 16" descr="images040.jpeg"/>
          <p:cNvPicPr>
            <a:picLocks noChangeAspect="1"/>
          </p:cNvPicPr>
          <p:nvPr/>
        </p:nvPicPr>
        <p:blipFill>
          <a:blip r:embed="rId6" cstate="print"/>
          <a:srcRect l="3468" r="-4035" b="11638"/>
          <a:stretch>
            <a:fillRect/>
          </a:stretch>
        </p:blipFill>
        <p:spPr>
          <a:xfrm>
            <a:off x="2843808" y="908720"/>
            <a:ext cx="2088232" cy="19442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4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83" y="-13240"/>
            <a:ext cx="9126417" cy="687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4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83" y="-13240"/>
            <a:ext cx="9126417" cy="6871240"/>
          </a:xfrm>
          <a:prstGeom prst="rect">
            <a:avLst/>
          </a:prstGeom>
        </p:spPr>
      </p:pic>
      <p:pic>
        <p:nvPicPr>
          <p:cNvPr id="3" name="Рисунок 2" descr="images01.jpeg"/>
          <p:cNvPicPr>
            <a:picLocks noChangeAspect="1"/>
          </p:cNvPicPr>
          <p:nvPr/>
        </p:nvPicPr>
        <p:blipFill>
          <a:blip r:embed="rId3" cstate="print"/>
          <a:srcRect l="16800" r="16001"/>
          <a:stretch>
            <a:fillRect/>
          </a:stretch>
        </p:blipFill>
        <p:spPr>
          <a:xfrm>
            <a:off x="7236296" y="5464969"/>
            <a:ext cx="936104" cy="1393031"/>
          </a:xfrm>
          <a:prstGeom prst="ellipse">
            <a:avLst/>
          </a:prstGeom>
          <a:effectLst>
            <a:softEdge rad="63500"/>
          </a:effectLst>
        </p:spPr>
      </p:pic>
      <p:pic>
        <p:nvPicPr>
          <p:cNvPr id="5" name="Рисунок 4" descr="images020.jpeg"/>
          <p:cNvPicPr>
            <a:picLocks noChangeAspect="1"/>
          </p:cNvPicPr>
          <p:nvPr/>
        </p:nvPicPr>
        <p:blipFill>
          <a:blip r:embed="rId4" cstate="print"/>
          <a:srcRect l="2632" r="23684"/>
          <a:stretch>
            <a:fillRect/>
          </a:stretch>
        </p:blipFill>
        <p:spPr>
          <a:xfrm>
            <a:off x="611560" y="3140968"/>
            <a:ext cx="2358751" cy="1983482"/>
          </a:xfrm>
          <a:prstGeom prst="roundRect">
            <a:avLst/>
          </a:prstGeom>
          <a:effectLst>
            <a:softEdge rad="317500"/>
          </a:effectLst>
        </p:spPr>
      </p:pic>
      <p:pic>
        <p:nvPicPr>
          <p:cNvPr id="6" name="Рисунок 5" descr="default0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547967"/>
            <a:ext cx="1008112" cy="1310033"/>
          </a:xfrm>
          <a:prstGeom prst="flowChartManualOperation">
            <a:avLst/>
          </a:prstGeom>
          <a:effectLst>
            <a:softEdge rad="127000"/>
          </a:effectLst>
        </p:spPr>
      </p:pic>
      <p:pic>
        <p:nvPicPr>
          <p:cNvPr id="7" name="Рисунок 6" descr="images0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4686300"/>
            <a:ext cx="2105025" cy="2171700"/>
          </a:xfrm>
          <a:prstGeom prst="ellipse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49 -0.0081 L -0.34149 -0.0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2s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история</Template>
  <TotalTime>184</TotalTime>
  <Words>9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Четыре желания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Четыре желания</dc:title>
  <dc:creator>Пользователь Windows</dc:creator>
  <cp:lastModifiedBy>Пользователь Windows</cp:lastModifiedBy>
  <cp:revision>20</cp:revision>
  <dcterms:created xsi:type="dcterms:W3CDTF">2013-05-23T11:46:35Z</dcterms:created>
  <dcterms:modified xsi:type="dcterms:W3CDTF">2013-05-28T15:10:03Z</dcterms:modified>
</cp:coreProperties>
</file>