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1D75-0E44-4DBC-948E-555BC5042689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02E8-28EE-402D-B876-BCF0EED2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7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4964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Презентация </a:t>
            </a:r>
          </a:p>
          <a:p>
            <a:pPr algn="ctr"/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dirty="0" smtClean="0"/>
              <a:t>Презентация предназначена для  непосредственно образовательной деятельности в области « Познание » с детьми младшей группы.</a:t>
            </a:r>
          </a:p>
          <a:p>
            <a:pPr algn="ctr"/>
            <a:r>
              <a:rPr lang="ru-RU" dirty="0" smtClean="0"/>
              <a:t>Цель: Познакомить детей с различными насекомыми.</a:t>
            </a:r>
          </a:p>
          <a:p>
            <a:pPr algn="ctr"/>
            <a:r>
              <a:rPr lang="ru-RU" dirty="0" smtClean="0"/>
              <a:t>Задачи: научить детей отгадывать загадки по теме, познакомить с изображениями насекомых.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6228043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Атрушкевич</a:t>
            </a:r>
            <a:r>
              <a:rPr lang="ru-RU" dirty="0" smtClean="0"/>
              <a:t> Н. С.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8" y="148478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8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518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Ползла букашка</a:t>
            </a:r>
          </a:p>
          <a:p>
            <a:r>
              <a:rPr lang="ru-RU" dirty="0"/>
              <a:t>По большой ромашке.</a:t>
            </a:r>
          </a:p>
          <a:p>
            <a:r>
              <a:rPr lang="ru-RU" dirty="0"/>
              <a:t>Но вспорхнула второпях</a:t>
            </a:r>
          </a:p>
          <a:p>
            <a:r>
              <a:rPr lang="ru-RU" dirty="0"/>
              <a:t>И запуталась в сетях.</a:t>
            </a:r>
          </a:p>
          <a:p>
            <a:r>
              <a:rPr lang="ru-RU" dirty="0"/>
              <a:t>Угадайте, дети:</a:t>
            </a:r>
          </a:p>
          <a:p>
            <a:r>
              <a:rPr lang="ru-RU" dirty="0"/>
              <a:t>Кто расставил сети?</a:t>
            </a:r>
          </a:p>
        </p:txBody>
      </p:sp>
      <p:pic>
        <p:nvPicPr>
          <p:cNvPr id="10242" name="Picture 2" descr="C:\Users\1\AppData\Local\Microsoft\Windows\Temporary Internet Files\Content.IE5\M2EMHUAI\MC9004362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43808" y="692696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вид, конечно, мелковаты,</a:t>
            </a:r>
          </a:p>
          <a:p>
            <a:r>
              <a:rPr lang="ru-RU" dirty="0"/>
              <a:t>Но всё, что можно, тащат в дом.</a:t>
            </a:r>
          </a:p>
          <a:p>
            <a:r>
              <a:rPr lang="ru-RU" dirty="0"/>
              <a:t>Неугомонные ребята</a:t>
            </a:r>
          </a:p>
          <a:p>
            <a:r>
              <a:rPr lang="ru-RU" dirty="0"/>
              <a:t>Вся жизнь их связана с трудом.</a:t>
            </a:r>
          </a:p>
        </p:txBody>
      </p:sp>
      <p:pic>
        <p:nvPicPr>
          <p:cNvPr id="11266" name="Picture 2" descr="C:\Users\1\AppData\Local\Microsoft\Windows\Temporary Internet Files\Content.IE5\OUFWKEBO\MC9004380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1196752"/>
            <a:ext cx="4611960" cy="46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AppData\Local\Microsoft\Windows\Temporary Internet Files\Content.IE5\0KB1O3YK\MC9003469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3750585" cy="35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157" y="548680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кого вся спинка в точках?</a:t>
            </a:r>
          </a:p>
          <a:p>
            <a:endParaRPr lang="ru-RU" dirty="0"/>
          </a:p>
          <a:p>
            <a:r>
              <a:rPr lang="ru-RU" dirty="0"/>
              <a:t>Кто пасётся на листочках?</a:t>
            </a:r>
          </a:p>
          <a:p>
            <a:endParaRPr lang="ru-RU" dirty="0"/>
          </a:p>
          <a:p>
            <a:r>
              <a:rPr lang="ru-RU" dirty="0"/>
              <a:t>Кого мы просим</a:t>
            </a:r>
          </a:p>
          <a:p>
            <a:endParaRPr lang="ru-RU" dirty="0"/>
          </a:p>
          <a:p>
            <a:r>
              <a:rPr lang="ru-RU" dirty="0"/>
              <a:t>Подняться в небо</a:t>
            </a:r>
          </a:p>
          <a:p>
            <a:endParaRPr lang="ru-RU" dirty="0"/>
          </a:p>
          <a:p>
            <a:r>
              <a:rPr lang="ru-RU" dirty="0"/>
              <a:t>И принести нам оттуда хлеба? </a:t>
            </a:r>
          </a:p>
        </p:txBody>
      </p:sp>
    </p:spTree>
    <p:extLst>
      <p:ext uri="{BB962C8B-B14F-4D97-AF65-F5344CB8AC3E}">
        <p14:creationId xmlns:p14="http://schemas.microsoft.com/office/powerpoint/2010/main" val="40628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цветок пахучий</a:t>
            </a:r>
          </a:p>
          <a:p>
            <a:endParaRPr lang="ru-RU" dirty="0"/>
          </a:p>
          <a:p>
            <a:r>
              <a:rPr lang="ru-RU" dirty="0"/>
              <a:t>Сел цветок летучий.</a:t>
            </a:r>
          </a:p>
        </p:txBody>
      </p:sp>
      <p:pic>
        <p:nvPicPr>
          <p:cNvPr id="3075" name="Picture 3" descr="C:\Users\1\AppData\Local\Microsoft\Windows\Temporary Internet Files\Content.IE5\OUFWKEBO\MC9004380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8804"/>
            <a:ext cx="4563924" cy="45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Кто в каждый встреченный цветок</a:t>
            </a:r>
          </a:p>
          <a:p>
            <a:endParaRPr lang="ru-RU" dirty="0"/>
          </a:p>
          <a:p>
            <a:r>
              <a:rPr lang="ru-RU" dirty="0"/>
              <a:t>Свой опускает хоботок,</a:t>
            </a:r>
          </a:p>
          <a:p>
            <a:endParaRPr lang="ru-RU" dirty="0"/>
          </a:p>
          <a:p>
            <a:r>
              <a:rPr lang="ru-RU" dirty="0"/>
              <a:t>А после в улей</a:t>
            </a:r>
          </a:p>
          <a:p>
            <a:endParaRPr lang="ru-RU" dirty="0"/>
          </a:p>
          <a:p>
            <a:r>
              <a:rPr lang="ru-RU" dirty="0"/>
              <a:t>Мчится пулей</a:t>
            </a:r>
          </a:p>
          <a:p>
            <a:endParaRPr lang="ru-RU" dirty="0"/>
          </a:p>
          <a:p>
            <a:r>
              <a:rPr lang="ru-RU" dirty="0"/>
              <a:t>И что-то прячет в уголок?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100000" l="0" r="100000">
                        <a14:foregroundMark x1="28908" y1="21667" x2="28908" y2="21667"/>
                        <a14:foregroundMark x1="29076" y1="21667" x2="29076" y2="21667"/>
                        <a14:foregroundMark x1="51429" y1="16389" x2="51429" y2="16389"/>
                        <a14:foregroundMark x1="45210" y1="8611" x2="45210" y2="8611"/>
                        <a14:foregroundMark x1="42353" y1="5000" x2="42353" y2="5000"/>
                        <a14:foregroundMark x1="22689" y1="16667" x2="22689" y2="16667"/>
                        <a14:foregroundMark x1="19664" y1="16667" x2="19664" y2="16667"/>
                        <a14:foregroundMark x1="19160" y1="16667" x2="19160" y2="16667"/>
                        <a14:foregroundMark x1="16639" y1="16667" x2="16639" y2="16667"/>
                        <a14:foregroundMark x1="22185" y1="23056" x2="22185" y2="23056"/>
                        <a14:foregroundMark x1="33613" y1="20833" x2="34118" y2="19444"/>
                        <a14:foregroundMark x1="31261" y1="18333" x2="31261" y2="18333"/>
                        <a14:foregroundMark x1="22521" y1="16389" x2="21513" y2="15556"/>
                        <a14:foregroundMark x1="15798" y1="14722" x2="15798" y2="14722"/>
                        <a14:foregroundMark x1="15798" y1="17778" x2="15798" y2="17778"/>
                        <a14:foregroundMark x1="47227" y1="8056" x2="47227" y2="8056"/>
                        <a14:foregroundMark x1="44874" y1="3333" x2="44874" y2="3333"/>
                        <a14:foregroundMark x1="41849" y1="2778" x2="41849" y2="2778"/>
                        <a14:foregroundMark x1="40672" y1="2222" x2="40672" y2="2222"/>
                        <a14:foregroundMark x1="36807" y1="2222" x2="36807" y2="2222"/>
                        <a14:backgroundMark x1="37815" y1="76389" x2="44034" y2="62222"/>
                        <a14:backgroundMark x1="58992" y1="74444" x2="59496" y2="6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1" t="1766" r="451" b="-166"/>
          <a:stretch/>
        </p:blipFill>
        <p:spPr bwMode="auto">
          <a:xfrm flipH="1">
            <a:off x="3059832" y="2204864"/>
            <a:ext cx="5786015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7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Кто над нами</a:t>
            </a:r>
          </a:p>
          <a:p>
            <a:endParaRPr lang="ru-RU" dirty="0"/>
          </a:p>
          <a:p>
            <a:r>
              <a:rPr lang="ru-RU" dirty="0"/>
              <a:t>Вверх ногами</a:t>
            </a:r>
          </a:p>
          <a:p>
            <a:endParaRPr lang="ru-RU" dirty="0"/>
          </a:p>
          <a:p>
            <a:r>
              <a:rPr lang="ru-RU" dirty="0"/>
              <a:t>Ходить не страшится</a:t>
            </a:r>
          </a:p>
          <a:p>
            <a:endParaRPr lang="ru-RU" dirty="0"/>
          </a:p>
          <a:p>
            <a:r>
              <a:rPr lang="ru-RU" dirty="0"/>
              <a:t>И упасть не боится?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" b="100000" l="0" r="100000">
                        <a14:foregroundMark x1="64069" y1="17843" x2="64069" y2="17843"/>
                        <a14:foregroundMark x1="73737" y1="11765" x2="73737" y2="11765"/>
                        <a14:foregroundMark x1="59596" y1="7647" x2="59596" y2="7647"/>
                        <a14:foregroundMark x1="51082" y1="14902" x2="51082" y2="14902"/>
                        <a14:foregroundMark x1="70274" y1="5490" x2="70274" y2="5490"/>
                        <a14:foregroundMark x1="77633" y1="28039" x2="77633" y2="28039"/>
                        <a14:foregroundMark x1="86436" y1="60588" x2="86436" y2="60588"/>
                        <a14:foregroundMark x1="83261" y1="60588" x2="83261" y2="60588"/>
                        <a14:backgroundMark x1="28427" y1="65686" x2="28427" y2="65686"/>
                        <a14:backgroundMark x1="36652" y1="54510" x2="36652" y2="54510"/>
                        <a14:backgroundMark x1="45310" y1="64902" x2="45310" y2="64902"/>
                        <a14:backgroundMark x1="58153" y1="59608" x2="58153" y2="59608"/>
                        <a14:backgroundMark x1="66667" y1="53922" x2="66667" y2="53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5184576" cy="381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Разрешенья не спросил,</a:t>
            </a:r>
          </a:p>
          <a:p>
            <a:endParaRPr lang="ru-RU" dirty="0"/>
          </a:p>
          <a:p>
            <a:r>
              <a:rPr lang="ru-RU" dirty="0"/>
              <a:t>Подлетел - и укусил!</a:t>
            </a:r>
          </a:p>
        </p:txBody>
      </p:sp>
      <p:pic>
        <p:nvPicPr>
          <p:cNvPr id="5" name="Picture 2" descr="C:\Users\1\AppData\Local\Microsoft\Windows\Temporary Internet Files\Content.IE5\0KB1O3YK\MC9004380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7" y="1760042"/>
            <a:ext cx="5026783" cy="39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0517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 ветки — на тропинку,</a:t>
            </a:r>
          </a:p>
          <a:p>
            <a:r>
              <a:rPr lang="ru-RU" dirty="0"/>
              <a:t> Прыгает пружинка -</a:t>
            </a:r>
          </a:p>
          <a:p>
            <a:r>
              <a:rPr lang="ru-RU" dirty="0"/>
              <a:t> Зеленая </a:t>
            </a:r>
            <a:r>
              <a:rPr lang="ru-RU" dirty="0" smtClean="0"/>
              <a:t>спинка.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Имя </a:t>
            </a:r>
            <a:r>
              <a:rPr lang="ru-RU" dirty="0"/>
              <a:t>взял у кузнеца,</a:t>
            </a:r>
          </a:p>
          <a:p>
            <a:r>
              <a:rPr lang="ru-RU" dirty="0"/>
              <a:t> Цвет – у огурца.</a:t>
            </a:r>
          </a:p>
        </p:txBody>
      </p:sp>
      <p:pic>
        <p:nvPicPr>
          <p:cNvPr id="7170" name="Picture 2" descr="C:\Users\1\AppData\Local\Microsoft\Windows\Temporary Internet Files\Content.IE5\0KB1O3YK\MC9004380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14967"/>
            <a:ext cx="5511552" cy="55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 что за вертолет</a:t>
            </a:r>
          </a:p>
          <a:p>
            <a:r>
              <a:rPr lang="ru-RU" dirty="0"/>
              <a:t> Отправляется в полет</a:t>
            </a:r>
          </a:p>
          <a:p>
            <a:r>
              <a:rPr lang="ru-RU" dirty="0"/>
              <a:t> Над озерами, лугами,</a:t>
            </a:r>
          </a:p>
          <a:p>
            <a:r>
              <a:rPr lang="ru-RU" dirty="0"/>
              <a:t> Над цветущими полями?</a:t>
            </a:r>
          </a:p>
          <a:p>
            <a:r>
              <a:rPr lang="ru-RU" dirty="0"/>
              <a:t> (Стрекоза)</a:t>
            </a:r>
          </a:p>
        </p:txBody>
      </p:sp>
      <p:pic>
        <p:nvPicPr>
          <p:cNvPr id="8194" name="Picture 2" descr="C:\Users\1\AppData\Local\Microsoft\Windows\Temporary Internet Files\Content.IE5\0KB1O3YK\MC9003264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4608512" cy="35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Может в яблоко залезть,</a:t>
            </a:r>
          </a:p>
          <a:p>
            <a:r>
              <a:rPr lang="ru-RU" dirty="0"/>
              <a:t> А потом его же съесть:</a:t>
            </a:r>
          </a:p>
          <a:p>
            <a:r>
              <a:rPr lang="ru-RU" dirty="0"/>
              <a:t> Все, что вкусно, выедает</a:t>
            </a:r>
          </a:p>
          <a:p>
            <a:r>
              <a:rPr lang="ru-RU" dirty="0"/>
              <a:t> И обратно выползает.</a:t>
            </a:r>
          </a:p>
        </p:txBody>
      </p:sp>
      <p:pic>
        <p:nvPicPr>
          <p:cNvPr id="9219" name="Picture 3" descr="C:\Users\1\AppData\Local\Microsoft\Windows\Temporary Internet Files\Content.IE5\0KB1O3YK\MC9003469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2852936"/>
            <a:ext cx="4588180" cy="20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241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2012-04-02T11:22:09Z</dcterms:created>
  <dcterms:modified xsi:type="dcterms:W3CDTF">2013-06-02T09:36:43Z</dcterms:modified>
</cp:coreProperties>
</file>