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B14F29-2168-4F2D-9469-57DA34C6430B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B3214C-7204-49C7-A90B-D903BB54DF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017.radikal.ru/i437/1111/ca/a4de7cf1f3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76673"/>
            <a:ext cx="4070970" cy="48965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39752" y="566124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Aharoni" pitchFamily="2" charset="-79"/>
              </a:rPr>
              <a:t>Самуил Яковлевич Маршак</a:t>
            </a:r>
            <a:endParaRPr lang="ru-RU" sz="3200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Картинка 4 из 35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4664"/>
            <a:ext cx="2952328" cy="4001649"/>
          </a:xfrm>
          <a:prstGeom prst="rect">
            <a:avLst/>
          </a:prstGeom>
          <a:noFill/>
        </p:spPr>
      </p:pic>
      <p:pic>
        <p:nvPicPr>
          <p:cNvPr id="39942" name="Picture 6" descr="Картинка 2 из 35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5929">
            <a:off x="6103776" y="2396732"/>
            <a:ext cx="2455473" cy="3240360"/>
          </a:xfrm>
          <a:prstGeom prst="rect">
            <a:avLst/>
          </a:prstGeom>
          <a:noFill/>
        </p:spPr>
      </p:pic>
      <p:pic>
        <p:nvPicPr>
          <p:cNvPr id="39940" name="Picture 4" descr="http://s-marshak.ru/books/h/h01/h01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70280">
            <a:off x="536946" y="2262237"/>
            <a:ext cx="2520280" cy="3365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7"/>
            <a:ext cx="849694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Нынче</a:t>
            </a:r>
            <a:r>
              <a:rPr lang="ru-RU" sz="2400" b="1" dirty="0" smtClean="0">
                <a:cs typeface="Aharoni" pitchFamily="2" charset="-79"/>
              </a:rPr>
              <a:t> – теперь, в настоящее время.</a:t>
            </a:r>
          </a:p>
          <a:p>
            <a:endParaRPr lang="ru-RU" sz="2400" b="1" dirty="0" smtClean="0">
              <a:cs typeface="Aharoni" pitchFamily="2" charset="-79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Ботанический музей(сад) </a:t>
            </a:r>
            <a:r>
              <a:rPr lang="ru-RU" sz="2400" b="1" dirty="0" smtClean="0">
                <a:cs typeface="Aharoni" pitchFamily="2" charset="-79"/>
              </a:rPr>
              <a:t>– музей (сад) растений.</a:t>
            </a:r>
          </a:p>
          <a:p>
            <a:endParaRPr lang="ru-RU" sz="2400" b="1" dirty="0" smtClean="0">
              <a:cs typeface="Aharoni" pitchFamily="2" charset="-79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Убрать постель </a:t>
            </a:r>
            <a:r>
              <a:rPr lang="ru-RU" sz="2400" b="1" dirty="0" smtClean="0">
                <a:cs typeface="Aharoni" pitchFamily="2" charset="-79"/>
              </a:rPr>
              <a:t>– заправить  постель.</a:t>
            </a:r>
          </a:p>
          <a:p>
            <a:endParaRPr lang="ru-RU" sz="2400" b="1" dirty="0" smtClean="0">
              <a:cs typeface="Aharoni" pitchFamily="2" charset="-79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Цесарка</a:t>
            </a:r>
            <a:r>
              <a:rPr lang="ru-RU" sz="2400" b="1" dirty="0" smtClean="0">
                <a:cs typeface="Aharoni" pitchFamily="2" charset="-79"/>
              </a:rPr>
              <a:t> – птица  отряда куриных.</a:t>
            </a:r>
          </a:p>
          <a:p>
            <a:endParaRPr lang="ru-RU" sz="2400" b="1" dirty="0" smtClean="0">
              <a:cs typeface="Aharoni" pitchFamily="2" charset="-79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Гиппопотам </a:t>
            </a:r>
            <a:r>
              <a:rPr lang="ru-RU" sz="2400" b="1" dirty="0" smtClean="0">
                <a:cs typeface="Aharoni" pitchFamily="2" charset="-79"/>
              </a:rPr>
              <a:t>– один из двух видов бегемотов.</a:t>
            </a:r>
          </a:p>
          <a:p>
            <a:endParaRPr lang="ru-RU" sz="2400" b="1" dirty="0" smtClean="0">
              <a:cs typeface="Aharoni" pitchFamily="2" charset="-79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Таратайка </a:t>
            </a:r>
            <a:r>
              <a:rPr lang="ru-RU" sz="2400" b="1" dirty="0" smtClean="0">
                <a:cs typeface="Aharoni" pitchFamily="2" charset="-79"/>
              </a:rPr>
              <a:t>– легкая двухколесная повозка с открытым  верхом.</a:t>
            </a:r>
          </a:p>
          <a:p>
            <a:endParaRPr lang="ru-RU" sz="2400" b="1" dirty="0" smtClean="0">
              <a:cs typeface="Aharoni" pitchFamily="2" charset="-79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Воск </a:t>
            </a:r>
            <a:r>
              <a:rPr lang="ru-RU" sz="2400" b="1" dirty="0" smtClean="0">
                <a:cs typeface="Aharoni" pitchFamily="2" charset="-79"/>
              </a:rPr>
              <a:t>– вещество вырабатываемое пчелами.</a:t>
            </a:r>
          </a:p>
          <a:p>
            <a:endParaRPr lang="ru-RU" sz="2400" b="1" dirty="0" smtClean="0">
              <a:cs typeface="Aharoni" pitchFamily="2" charset="-79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Ситро</a:t>
            </a:r>
            <a:r>
              <a:rPr lang="ru-RU" sz="2400" b="1" dirty="0" smtClean="0">
                <a:cs typeface="Aharoni" pitchFamily="2" charset="-79"/>
              </a:rPr>
              <a:t> – фруктовый прохладительный напиток.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052736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семье согласно, …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Горе тому, кто …</a:t>
            </a:r>
          </a:p>
          <a:p>
            <a:r>
              <a:rPr lang="ru-RU" sz="2400" dirty="0" smtClean="0"/>
              <a:t>В недружной семье…</a:t>
            </a:r>
          </a:p>
          <a:p>
            <a:r>
              <a:rPr lang="ru-RU" sz="2400" dirty="0" smtClean="0"/>
              <a:t>Семейное согласие…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052736"/>
            <a:ext cx="4139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…всего дороже.</a:t>
            </a:r>
          </a:p>
          <a:p>
            <a:r>
              <a:rPr lang="ru-RU" sz="2400" dirty="0" smtClean="0"/>
              <a:t>…добра не бывает.</a:t>
            </a:r>
          </a:p>
          <a:p>
            <a:r>
              <a:rPr lang="ru-RU" sz="2400" dirty="0" smtClean="0"/>
              <a:t>…непорядком живет в дому.</a:t>
            </a:r>
          </a:p>
          <a:p>
            <a:r>
              <a:rPr lang="ru-RU" sz="2400" dirty="0" smtClean="0"/>
              <a:t>…так идет дело прекрасно.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78904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501009"/>
            <a:ext cx="727280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В семье согласно</a:t>
            </a:r>
            <a:r>
              <a:rPr lang="ru-RU" sz="2800" b="1" dirty="0" smtClean="0">
                <a:latin typeface="+mj-lt"/>
              </a:rPr>
              <a:t>,</a:t>
            </a:r>
            <a:r>
              <a:rPr lang="ru-RU" sz="2800" b="1" dirty="0" smtClean="0">
                <a:latin typeface="+mj-lt"/>
              </a:rPr>
              <a:t> так идет дело прекрасно</a:t>
            </a:r>
            <a:r>
              <a:rPr lang="ru-RU" sz="2800" b="1" dirty="0" smtClean="0">
                <a:latin typeface="+mj-lt"/>
              </a:rPr>
              <a:t>.</a:t>
            </a:r>
          </a:p>
          <a:p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Горе </a:t>
            </a:r>
            <a:r>
              <a:rPr lang="ru-RU" sz="2800" b="1" dirty="0" smtClean="0">
                <a:latin typeface="+mj-lt"/>
              </a:rPr>
              <a:t>тому, </a:t>
            </a:r>
            <a:r>
              <a:rPr lang="ru-RU" sz="2800" b="1" dirty="0" smtClean="0">
                <a:latin typeface="+mj-lt"/>
              </a:rPr>
              <a:t>кто непорядком живет в дому</a:t>
            </a:r>
            <a:r>
              <a:rPr lang="ru-RU" sz="2800" b="1" dirty="0" smtClean="0">
                <a:latin typeface="+mj-lt"/>
              </a:rPr>
              <a:t>.</a:t>
            </a:r>
            <a:r>
              <a:rPr lang="ru-RU" sz="2800" b="1" dirty="0" smtClean="0">
                <a:latin typeface="+mj-lt"/>
              </a:rPr>
              <a:t> </a:t>
            </a:r>
            <a:endParaRPr lang="ru-RU" sz="2800" b="1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В </a:t>
            </a:r>
            <a:r>
              <a:rPr lang="ru-RU" sz="2800" b="1" dirty="0" smtClean="0">
                <a:latin typeface="+mj-lt"/>
              </a:rPr>
              <a:t>недружной </a:t>
            </a:r>
            <a:r>
              <a:rPr lang="ru-RU" sz="2800" b="1" dirty="0" smtClean="0">
                <a:latin typeface="+mj-lt"/>
              </a:rPr>
              <a:t>семье</a:t>
            </a:r>
            <a:r>
              <a:rPr lang="ru-RU" sz="2800" b="1" dirty="0" smtClean="0">
                <a:latin typeface="+mj-lt"/>
              </a:rPr>
              <a:t> добра не бывает</a:t>
            </a:r>
            <a:r>
              <a:rPr lang="ru-RU" sz="2800" b="1" dirty="0" smtClean="0">
                <a:latin typeface="+mj-lt"/>
              </a:rPr>
              <a:t>.</a:t>
            </a:r>
            <a:r>
              <a:rPr lang="ru-RU" sz="2800" b="1" dirty="0" smtClean="0">
                <a:latin typeface="+mj-lt"/>
              </a:rPr>
              <a:t> </a:t>
            </a:r>
            <a:endParaRPr lang="ru-RU" sz="2800" b="1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Семейное согласие</a:t>
            </a:r>
            <a:r>
              <a:rPr lang="ru-RU" sz="2800" b="1" dirty="0" smtClean="0">
                <a:latin typeface="+mj-lt"/>
              </a:rPr>
              <a:t> всего дороже.</a:t>
            </a:r>
            <a:endParaRPr lang="ru-RU" sz="2800" b="1" dirty="0" smtClean="0">
              <a:latin typeface="+mj-lt"/>
            </a:endParaRP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9 из 4735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20688"/>
            <a:ext cx="5616624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134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Илюшенька</dc:creator>
  <cp:lastModifiedBy>Илюшенька</cp:lastModifiedBy>
  <cp:revision>5</cp:revision>
  <dcterms:created xsi:type="dcterms:W3CDTF">2012-04-25T16:46:50Z</dcterms:created>
  <dcterms:modified xsi:type="dcterms:W3CDTF">2012-04-26T02:10:49Z</dcterms:modified>
</cp:coreProperties>
</file>