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083" y="548680"/>
            <a:ext cx="7296485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Традиции встречи нового года 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5445223"/>
            <a:ext cx="2371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ЦРР д/с № 14</a:t>
            </a: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Милованова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Е.Г.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17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067" y="764704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Новый год —праздник, отмечаемый многими народами в соответствии с принятым календарем, наступающий в момент перехода с последнего дня года в первый день следующего года. 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Время новогодних праздников - это время красивой, доброй сказки. Празднование Нового года носит в себе самые радостные чувства и связано с миром, любовью и взаимопониманием. В этот день собираются самые близкие люди и очарование новогодней ночи помнится всем очень долго. </a:t>
            </a:r>
          </a:p>
        </p:txBody>
      </p:sp>
    </p:spTree>
    <p:extLst>
      <p:ext uri="{BB962C8B-B14F-4D97-AF65-F5344CB8AC3E}">
        <p14:creationId xmlns:p14="http://schemas.microsoft.com/office/powerpoint/2010/main" xmlns="" val="41762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5" descr="0_567ab_964c6fac_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30702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052527"/>
            <a:ext cx="5760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устанавливается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новогодняя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ёлка,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близкие собираются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столом.</a:t>
            </a: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Россияне сначала </a:t>
            </a:r>
            <a:b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«провожают» старый год 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—вспоминают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он </a:t>
            </a:r>
            <a:b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запомнился или что в нём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Новый год приходит Дед Мороз и дарит детям подарки, которые приносит в мешке за спиной. Часто изображается в синей, серебристой или красной шубе расшитой узорами, шапке, с длинной белой бородой, посохом в руке и в валенках. Ездит на тройке лошадей, на лыжах или ходит пешком.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31659"/>
            <a:ext cx="2263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02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48250"/>
            <a:ext cx="9144000" cy="18097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79246" y="44026"/>
            <a:ext cx="2332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Англия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1" y="1412776"/>
            <a:ext cx="698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Англии, кроме ёлки,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 украшается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веточками омелы.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Букетики омелы есть даже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лампах и люстрах, и,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обычаю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вы можете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поцеловать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стоящего в середине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комнаты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букетиком  омелы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19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41168"/>
            <a:ext cx="9144000" cy="19168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1840" y="116632"/>
            <a:ext cx="2379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Италия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196752"/>
            <a:ext cx="4968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Италии под Новый год принято избавляться от старых вещей, а Рождество ознаменовано сжиганием рождественского полена.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Старые традиции соблюдаются редко, в основном в деревнях. В день перед Рождеством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до обеда, а после обеда украшают елки и готовят подарки.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Древний обычай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 преподносились старой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женщиной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бефиной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70751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3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9912" y="188640"/>
            <a:ext cx="2470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Япония</a:t>
            </a:r>
            <a:endParaRPr lang="ru-RU" sz="5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3645" y="1184888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Японии в новогоднюю ночь 108 раз звонят в колокола. Каждый удар колокола соответствует одному из пороков. Всего их шесть: жадность, глупость, злость, легкомыслие, нерешительность и зависть,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у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порока есть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различных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оттенков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что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составляет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108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ударов колокола.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697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7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2954" y="260648"/>
            <a:ext cx="2941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Франция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9488" y="1340768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Франции Дед Мороз — Пер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Ноэль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приходит в новогоднюю ночь и оставляет подарки в детских башмаках.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Тот, кому достается боб,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запеченный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новогодний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пирог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получает титул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бобового короля», и в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праздничную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ночь все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подчиняются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его приказам. 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Деревянные или глиняные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фигурки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сантоны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ставят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возле ёлки.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43206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711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150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Людмила</cp:lastModifiedBy>
  <cp:revision>11</cp:revision>
  <dcterms:created xsi:type="dcterms:W3CDTF">2015-12-03T21:43:37Z</dcterms:created>
  <dcterms:modified xsi:type="dcterms:W3CDTF">2015-12-08T17:52:07Z</dcterms:modified>
</cp:coreProperties>
</file>