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МБДОУ №17 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Журавушка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 г.  Тихорецк.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Воспитатель: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Спесивцева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Евгения Леонидовна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Зимние забавы.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Зимние забавы.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i="1" dirty="0">
                <a:latin typeface="Monotype Corsiva" pitchFamily="66" charset="0"/>
              </a:rPr>
              <a:t>Наверное, каждый из нас с детства хранит в душе теплые воспоминания о зиме. </a:t>
            </a:r>
            <a:r>
              <a:rPr lang="ru-RU" sz="6400" i="1" dirty="0" smtClean="0">
                <a:latin typeface="Monotype Corsiva" pitchFamily="66" charset="0"/>
              </a:rPr>
              <a:t>Точно </a:t>
            </a:r>
            <a:r>
              <a:rPr lang="ru-RU" sz="6400" i="1" dirty="0">
                <a:latin typeface="Monotype Corsiva" pitchFamily="66" charset="0"/>
              </a:rPr>
              <a:t>так же наши дети сегодня ожидают прихода зимы, а мы, уже родители, должны помочь своим чадам испытать все радости этого прекрасного сезона и разнообразить их досуг активными играми на свежем воздухе.</a:t>
            </a:r>
            <a:endParaRPr lang="ru-RU" sz="6400" dirty="0">
              <a:latin typeface="Monotype Corsiva" pitchFamily="66" charset="0"/>
            </a:endParaRPr>
          </a:p>
          <a:p>
            <a:r>
              <a:rPr lang="ru-RU" sz="6400" i="1" dirty="0">
                <a:latin typeface="Monotype Corsiva" pitchFamily="66" charset="0"/>
              </a:rPr>
              <a:t>Без классической снежной бабы не обходится ни одна зима. Эта народная забава переходит из поколения в поколение и по-прежнему остается любимым занятием всей детворы в зимнюю пору.</a:t>
            </a:r>
            <a:endParaRPr lang="ru-RU" sz="6400" dirty="0">
              <a:latin typeface="Monotype Corsiva" pitchFamily="66" charset="0"/>
            </a:endParaRPr>
          </a:p>
          <a:p>
            <a:r>
              <a:rPr lang="ru-RU" sz="6400" i="1" dirty="0">
                <a:latin typeface="Monotype Corsiva" pitchFamily="66" charset="0"/>
              </a:rPr>
              <a:t>Казалось бы, что может быть проще — большой снежный ком, на него ком поменьше, потом еще меньше, и так далее. Но ведь здесь нет никаких ограничений — значит, можно заняться творчеством, пустить фантазию в полет!</a:t>
            </a:r>
            <a:endParaRPr lang="ru-RU" sz="6400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93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dirty="0">
                <a:solidFill>
                  <a:srgbClr val="FF0000"/>
                </a:solidFill>
              </a:rPr>
              <a:t>Снеговик-мишень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Для игры понадобится снеговик. После того как дети слепят из снега фигуру, на голову снеговика надевается пластмассовое ведро — оно и будет служить мишенью.</a:t>
            </a:r>
            <a:br>
              <a:rPr lang="ru-RU" sz="1400" dirty="0"/>
            </a:br>
            <a:r>
              <a:rPr lang="ru-RU" sz="1400" dirty="0"/>
              <a:t>Игроки разбиваются на две команды. Каждому участнику команды дается три попытки сбить ведро с головы снеговика. Если игрок сбивает цель с первой попытки, он получает 30 очков, со второй — 20, с третьей, соответственно, 10.</a:t>
            </a:r>
            <a:br>
              <a:rPr lang="ru-RU" sz="1400" dirty="0"/>
            </a:br>
            <a:r>
              <a:rPr lang="ru-RU" sz="1400" dirty="0"/>
              <a:t>В конце игры количество баллов суммируется. Команда, которая зарабатывает больше баллов, побеждает в игре.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8640"/>
            <a:ext cx="4968553" cy="42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62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dirty="0">
                <a:solidFill>
                  <a:srgbClr val="FF0000"/>
                </a:solidFill>
              </a:rPr>
              <a:t>Выбей шайбу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/>
              <a:t>Для игры понадобится шайба или небольшой деревянный брусок. Выбирается ведущий, он будет выбивать шайбу. Остальные игроки становятся в круг.</a:t>
            </a:r>
            <a:br>
              <a:rPr lang="ru-RU" sz="1400" dirty="0"/>
            </a:br>
            <a:r>
              <a:rPr lang="ru-RU" sz="1400" dirty="0"/>
              <a:t>Задача ведущего — выбить шайбу за пределы круга, задача игроков — помешать ему сделать это. Тот, кто пропустит шайбу справа от себя, становится внутрь круга на место ведущего.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120680" cy="400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dirty="0">
                <a:solidFill>
                  <a:srgbClr val="FF0000"/>
                </a:solidFill>
              </a:rPr>
              <a:t>Катание снежков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/>
              <a:t>Для игры понадобятся две небольшие палки и два снежка. Для того чтобы снежки не сливались друг с другом, их можно подкрасить с помощью распылителя или акварельной краски. Для каждой команды можно подобрать свой цвет. Задача игроков — при помощи палки докатить снежок до финишной точки и обратно.</a:t>
            </a:r>
            <a:br>
              <a:rPr lang="ru-RU" sz="1400" dirty="0"/>
            </a:br>
            <a:r>
              <a:rPr lang="ru-RU" sz="1400" dirty="0"/>
              <a:t>После этого палка передается следующему участнику и т.д. Выигрывает та команда, которая справится с заданием быстрее.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59766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7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dirty="0">
                <a:solidFill>
                  <a:srgbClr val="FF0000"/>
                </a:solidFill>
              </a:rPr>
              <a:t>Снежная галерея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/>
              <a:t>Это простое задание на воображение: нужно выложить на снегу любую фигурку или предмет, например, яблоко, домик и т.д. Для этого можно использовать любые подручные материалы: шишки, ветки, камни.</a:t>
            </a:r>
            <a:br>
              <a:rPr lang="ru-RU" sz="1400" dirty="0"/>
            </a:br>
            <a:r>
              <a:rPr lang="ru-RU" sz="1400" dirty="0"/>
              <a:t>Фигуры можно создавать командами или индивидуально. Обязательно уделите внимание каждой работе и поощрите участников игры.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62646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00788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151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Зимние забавы.</vt:lpstr>
      <vt:lpstr>Зимние забавы.</vt:lpstr>
      <vt:lpstr>Снеговик-мишень Для игры понадобится снеговик. После того как дети слепят из снега фигуру, на голову снеговика надевается пластмассовое ведро — оно и будет служить мишенью. Игроки разбиваются на две команды. Каждому участнику команды дается три попытки сбить ведро с головы снеговика. Если игрок сбивает цель с первой попытки, он получает 30 очков, со второй — 20, с третьей, соответственно, 10. В конце игры количество баллов суммируется. Команда, которая зарабатывает больше баллов, побеждает в игре.</vt:lpstr>
      <vt:lpstr>Выбей шайбу Для игры понадобится шайба или небольшой деревянный брусок. Выбирается ведущий, он будет выбивать шайбу. Остальные игроки становятся в круг. Задача ведущего — выбить шайбу за пределы круга, задача игроков — помешать ему сделать это. Тот, кто пропустит шайбу справа от себя, становится внутрь круга на место ведущего.</vt:lpstr>
      <vt:lpstr>Катание снежков Для игры понадобятся две небольшие палки и два снежка. Для того чтобы снежки не сливались друг с другом, их можно подкрасить с помощью распылителя или акварельной краски. Для каждой команды можно подобрать свой цвет. Задача игроков — при помощи палки докатить снежок до финишной точки и обратно. После этого палка передается следующему участнику и т.д. Выигрывает та команда, которая справится с заданием быстрее.</vt:lpstr>
      <vt:lpstr>Снежная галерея Это простое задание на воображение: нужно выложить на снегу любую фигурку или предмет, например, яблоко, домик и т.д. Для этого можно использовать любые подручные материалы: шишки, ветки, камни. Фигуры можно создавать командами или индивидуально. Обязательно уделите внимание каждой работе и поощрите участников игры.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забавы.</dc:title>
  <dc:creator>Саша</dc:creator>
  <cp:lastModifiedBy>Саша</cp:lastModifiedBy>
  <cp:revision>7</cp:revision>
  <dcterms:created xsi:type="dcterms:W3CDTF">2015-12-10T12:37:44Z</dcterms:created>
  <dcterms:modified xsi:type="dcterms:W3CDTF">2015-12-10T13:32:12Z</dcterms:modified>
</cp:coreProperties>
</file>