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7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2403"/>
    <a:srgbClr val="F1B50D"/>
    <a:srgbClr val="C35D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66" d="100"/>
          <a:sy n="66" d="100"/>
        </p:scale>
        <p:origin x="-128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896-EC8C-415B-AF9B-79FA0E88F86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2B7A-7D66-45E7-B011-213FEB775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896-EC8C-415B-AF9B-79FA0E88F86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2B7A-7D66-45E7-B011-213FEB775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896-EC8C-415B-AF9B-79FA0E88F86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2B7A-7D66-45E7-B011-213FEB775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896-EC8C-415B-AF9B-79FA0E88F86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2B7A-7D66-45E7-B011-213FEB775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896-EC8C-415B-AF9B-79FA0E88F86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2B7A-7D66-45E7-B011-213FEB775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896-EC8C-415B-AF9B-79FA0E88F86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2B7A-7D66-45E7-B011-213FEB775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896-EC8C-415B-AF9B-79FA0E88F86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2B7A-7D66-45E7-B011-213FEB775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896-EC8C-415B-AF9B-79FA0E88F86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2B7A-7D66-45E7-B011-213FEB775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896-EC8C-415B-AF9B-79FA0E88F86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2B7A-7D66-45E7-B011-213FEB775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896-EC8C-415B-AF9B-79FA0E88F86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2B7A-7D66-45E7-B011-213FEB775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896-EC8C-415B-AF9B-79FA0E88F86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2B7A-7D66-45E7-B011-213FEB775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AD896-EC8C-415B-AF9B-79FA0E88F86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32B7A-7D66-45E7-B011-213FEB775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48881"/>
            <a:ext cx="3563888" cy="576063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Сбор природного материала для изготовления поделок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11760" y="2564904"/>
            <a:ext cx="4536504" cy="8103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 - подготовительный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нина\Desktop\Новая папка\IMG_2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131840" cy="2348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067944" y="3501008"/>
            <a:ext cx="2520280" cy="223224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4D24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Сбор фотографий и материала  для осенней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4D24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газеты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Подбор художественных произведений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4D240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272030" cy="224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347864" y="620688"/>
            <a:ext cx="5796136" cy="5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Экологический проект в средней группе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Осень Золотая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6156176" y="1124744"/>
            <a:ext cx="2232248" cy="62068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нина\Desktop\Новая папка\фото\P10503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3640016" cy="2729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076056" y="4365104"/>
            <a:ext cx="2808312" cy="57606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Подвижные, дидактические, сюжетно-ролевые игры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:\DCIM\112___11\IMG_22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 - подготовительный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3488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endParaRPr lang="ru-RU" dirty="0"/>
          </a:p>
        </p:txBody>
      </p:sp>
      <p:pic>
        <p:nvPicPr>
          <p:cNvPr id="4099" name="Picture 3" descr="C:\Users\нина\Desktop\Новая папка\фото\P1050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нина\Desktop\Новая папка\фото\P1050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3960440" cy="2660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7280176" y="0"/>
            <a:ext cx="1863824" cy="35165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Праздник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Осени</a:t>
            </a:r>
          </a:p>
        </p:txBody>
      </p:sp>
      <p:pic>
        <p:nvPicPr>
          <p:cNvPr id="12" name="Picture 4" descr="C:\Users\нина\Desktop\Новая папка\фото\P1050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096344" cy="232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78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45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1 этап - подготовительный</vt:lpstr>
      <vt:lpstr>Слайд 2</vt:lpstr>
      <vt:lpstr>3 этап - заключительный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56</cp:revision>
  <dcterms:created xsi:type="dcterms:W3CDTF">2014-11-18T15:44:28Z</dcterms:created>
  <dcterms:modified xsi:type="dcterms:W3CDTF">2015-12-09T19:11:15Z</dcterms:modified>
</cp:coreProperties>
</file>