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Образовательная область «Физическое развитие»</a:t>
            </a:r>
          </a:p>
        </p:txBody>
      </p:sp>
      <p:pic>
        <p:nvPicPr>
          <p:cNvPr id="2051" name="Picture 2" descr="http://im7-tub-ru.yandex.net/i?id=53147310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86000"/>
            <a:ext cx="3429000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im1-tub-ru.yandex.net/i?id=411335354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25625"/>
            <a:ext cx="40005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://im4-tub-ru.yandex.net/i?id=62429190-5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3"/>
            <a:ext cx="3857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2"/>
          <p:cNvPicPr>
            <a:picLocks noChangeAspect="1" noChangeArrowheads="1"/>
          </p:cNvPicPr>
          <p:nvPr/>
        </p:nvPicPr>
        <p:blipFill>
          <a:blip r:embed="rId2"/>
          <a:srcRect l="4184" r="2199" b="9219"/>
          <a:stretch>
            <a:fillRect/>
          </a:stretch>
        </p:blipFill>
        <p:spPr bwMode="auto">
          <a:xfrm>
            <a:off x="468313" y="277813"/>
            <a:ext cx="84963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Рисунок 2"/>
          <p:cNvPicPr>
            <a:picLocks noChangeAspect="1" noChangeArrowheads="1"/>
          </p:cNvPicPr>
          <p:nvPr/>
        </p:nvPicPr>
        <p:blipFill>
          <a:blip r:embed="rId2"/>
          <a:srcRect l="2014" b="11111"/>
          <a:stretch>
            <a:fillRect/>
          </a:stretch>
        </p:blipFill>
        <p:spPr bwMode="auto">
          <a:xfrm>
            <a:off x="250825" y="206375"/>
            <a:ext cx="871378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2"/>
          <a:srcRect l="2057" r="2269" b="9219"/>
          <a:stretch>
            <a:fillRect/>
          </a:stretch>
        </p:blipFill>
        <p:spPr bwMode="auto">
          <a:xfrm>
            <a:off x="611188" y="476250"/>
            <a:ext cx="8208962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Рисунок 2"/>
          <p:cNvPicPr>
            <a:picLocks noChangeAspect="1" noChangeArrowheads="1"/>
          </p:cNvPicPr>
          <p:nvPr/>
        </p:nvPicPr>
        <p:blipFill>
          <a:blip r:embed="rId2"/>
          <a:srcRect l="-61" b="11111"/>
          <a:stretch>
            <a:fillRect/>
          </a:stretch>
        </p:blipFill>
        <p:spPr bwMode="auto">
          <a:xfrm>
            <a:off x="539750" y="720725"/>
            <a:ext cx="820896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2"/>
          <p:cNvPicPr>
            <a:picLocks noChangeAspect="1" noChangeArrowheads="1"/>
          </p:cNvPicPr>
          <p:nvPr/>
        </p:nvPicPr>
        <p:blipFill>
          <a:blip r:embed="rId2"/>
          <a:srcRect l="2499" b="10001"/>
          <a:stretch>
            <a:fillRect/>
          </a:stretch>
        </p:blipFill>
        <p:spPr bwMode="auto">
          <a:xfrm>
            <a:off x="228600" y="26035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технологии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Рисунок 2"/>
          <p:cNvPicPr>
            <a:picLocks noChangeAspect="1" noChangeArrowheads="1"/>
          </p:cNvPicPr>
          <p:nvPr/>
        </p:nvPicPr>
        <p:blipFill>
          <a:blip r:embed="rId2"/>
          <a:srcRect l="2499" b="10001"/>
          <a:stretch>
            <a:fillRect/>
          </a:stretch>
        </p:blipFill>
        <p:spPr bwMode="auto">
          <a:xfrm>
            <a:off x="228600" y="260350"/>
            <a:ext cx="89154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Рисунок 2"/>
          <p:cNvPicPr>
            <a:picLocks noChangeAspect="1" noChangeArrowheads="1"/>
          </p:cNvPicPr>
          <p:nvPr/>
        </p:nvPicPr>
        <p:blipFill>
          <a:blip r:embed="rId2"/>
          <a:srcRect b="10001"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Рисунок 2"/>
          <p:cNvPicPr>
            <a:picLocks noChangeAspect="1" noChangeArrowheads="1"/>
          </p:cNvPicPr>
          <p:nvPr/>
        </p:nvPicPr>
        <p:blipFill>
          <a:blip r:embed="rId2"/>
          <a:srcRect l="1250" b="10001"/>
          <a:stretch>
            <a:fillRect/>
          </a:stretch>
        </p:blipFill>
        <p:spPr bwMode="auto">
          <a:xfrm>
            <a:off x="114300" y="333375"/>
            <a:ext cx="90297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Образовательная область «Физическое развитие»</vt:lpstr>
      <vt:lpstr>Слайд 2</vt:lpstr>
      <vt:lpstr>Слайд 3</vt:lpstr>
      <vt:lpstr>Слайд 4</vt:lpstr>
      <vt:lpstr>Слайд 5</vt:lpstr>
      <vt:lpstr>Слайд 6</vt:lpstr>
      <vt:lpstr>Здоровьесберегающие технологии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 «Физическое развитие»</dc:title>
  <cp:lastModifiedBy>Евгений</cp:lastModifiedBy>
  <cp:revision>1</cp:revision>
  <dcterms:modified xsi:type="dcterms:W3CDTF">2015-01-15T10:15:14Z</dcterms:modified>
</cp:coreProperties>
</file>