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A85F-E5C0-421D-A4E4-EB9172108CF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F110-AA06-460B-AEAF-AFA1105A0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A85F-E5C0-421D-A4E4-EB9172108CF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F110-AA06-460B-AEAF-AFA1105A0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A85F-E5C0-421D-A4E4-EB9172108CF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F110-AA06-460B-AEAF-AFA1105A0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A85F-E5C0-421D-A4E4-EB9172108CF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F110-AA06-460B-AEAF-AFA1105A0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A85F-E5C0-421D-A4E4-EB9172108CF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F110-AA06-460B-AEAF-AFA1105A0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A85F-E5C0-421D-A4E4-EB9172108CF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F110-AA06-460B-AEAF-AFA1105A0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A85F-E5C0-421D-A4E4-EB9172108CF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F110-AA06-460B-AEAF-AFA1105A0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A85F-E5C0-421D-A4E4-EB9172108CF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F110-AA06-460B-AEAF-AFA1105A0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A85F-E5C0-421D-A4E4-EB9172108CF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F110-AA06-460B-AEAF-AFA1105A0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A85F-E5C0-421D-A4E4-EB9172108CF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F110-AA06-460B-AEAF-AFA1105A0A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A85F-E5C0-421D-A4E4-EB9172108CF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2F110-AA06-460B-AEAF-AFA1105A0AC2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7D9A85F-E5C0-421D-A4E4-EB9172108CFC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32F110-AA06-460B-AEAF-AFA1105A0A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8872" cy="1584175"/>
          </a:xfrm>
        </p:spPr>
        <p:txBody>
          <a:bodyPr/>
          <a:lstStyle/>
          <a:p>
            <a:pPr lvl="0" algn="ctr" defTabSz="914400">
              <a:spcBef>
                <a:spcPts val="0"/>
              </a:spcBef>
              <a:defRPr/>
            </a:pPr>
            <a:r>
              <a:rPr lang="ru-RU" sz="1600" b="1" i="1" kern="0" dirty="0">
                <a:solidFill>
                  <a:srgbClr val="66822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Государственное бюджетное дошкольное образовательное учреждение детский сад № 71 общеразвивающего вида с приоритетным осуществлением деятельности по физическому развитию детей Калининского района                Санкт-Петербурга</a:t>
            </a:r>
            <a:r>
              <a:rPr lang="ru-RU" sz="1600" kern="0" dirty="0">
                <a:solidFill>
                  <a:srgbClr val="66822D">
                    <a:lumMod val="75000"/>
                  </a:srgbClr>
                </a:solidFill>
                <a:ea typeface="+mn-ea"/>
                <a:cs typeface="+mn-cs"/>
              </a:rPr>
              <a:t/>
            </a:r>
            <a:br>
              <a:rPr lang="ru-RU" sz="1600" kern="0" dirty="0">
                <a:solidFill>
                  <a:srgbClr val="66822D">
                    <a:lumMod val="75000"/>
                  </a:srgb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509120"/>
            <a:ext cx="4464496" cy="1728192"/>
          </a:xfrm>
        </p:spPr>
        <p:txBody>
          <a:bodyPr/>
          <a:lstStyle/>
          <a:p>
            <a:pPr lvl="0" algn="r"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i="1" dirty="0">
                <a:solidFill>
                  <a:srgbClr val="66822D">
                    <a:lumMod val="50000"/>
                  </a:srgbClr>
                </a:solidFill>
              </a:rPr>
              <a:t>Воспитатель ГБДОУ д/с №71</a:t>
            </a:r>
          </a:p>
          <a:p>
            <a:pPr lvl="0" algn="r"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i="1" dirty="0">
                <a:solidFill>
                  <a:srgbClr val="66822D">
                    <a:lumMod val="50000"/>
                  </a:srgbClr>
                </a:solidFill>
              </a:rPr>
              <a:t>Калининского района</a:t>
            </a:r>
          </a:p>
          <a:p>
            <a:pPr lvl="0" algn="r"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i="1" dirty="0">
                <a:solidFill>
                  <a:srgbClr val="66822D">
                    <a:lumMod val="50000"/>
                  </a:srgbClr>
                </a:solidFill>
              </a:rPr>
              <a:t>Санкт-Петербурга</a:t>
            </a:r>
          </a:p>
          <a:p>
            <a:pPr lvl="0" algn="r"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1400" b="1" i="1" dirty="0">
                <a:solidFill>
                  <a:srgbClr val="66822D">
                    <a:lumMod val="50000"/>
                  </a:srgbClr>
                </a:solidFill>
              </a:rPr>
              <a:t>Каверзнева Наталья  Вячеславовна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51673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66822D">
                    <a:lumMod val="50000"/>
                  </a:srgbClr>
                </a:solidFill>
                <a:latin typeface="Calibri"/>
                <a:ea typeface="+mj-ea"/>
              </a:rPr>
              <a:t>Презентация. «Декоративная рамка.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+mj-ea"/>
              </a:rPr>
              <a:t> </a:t>
            </a:r>
            <a:r>
              <a:rPr lang="ru-RU" sz="2800" b="1" i="1" dirty="0">
                <a:solidFill>
                  <a:srgbClr val="66822D">
                    <a:lumMod val="50000"/>
                  </a:srgbClr>
                </a:solidFill>
                <a:latin typeface="Calibri"/>
                <a:ea typeface="+mj-ea"/>
              </a:rPr>
              <a:t>Мастер-класс по использованию техники «папье-маше» в работе по художественному творчеству с детьми подготовительной группы</a:t>
            </a:r>
            <a:r>
              <a:rPr lang="ru-RU" sz="2800" i="1" dirty="0">
                <a:solidFill>
                  <a:srgbClr val="66822D">
                    <a:lumMod val="50000"/>
                  </a:srgbClr>
                </a:solidFill>
                <a:latin typeface="Calibri"/>
                <a:ea typeface="+mj-ea"/>
              </a:rPr>
              <a:t>.»</a:t>
            </a:r>
            <a:br>
              <a:rPr lang="ru-RU" sz="2800" i="1" dirty="0">
                <a:solidFill>
                  <a:srgbClr val="66822D">
                    <a:lumMod val="50000"/>
                  </a:srgbClr>
                </a:solidFill>
                <a:latin typeface="Calibri"/>
                <a:ea typeface="+mj-ea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21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i="1" dirty="0">
                <a:solidFill>
                  <a:srgbClr val="66822D">
                    <a:lumMod val="75000"/>
                  </a:srgbClr>
                </a:solidFill>
              </a:rPr>
              <a:t>Вырезаем основу для рамки из плотного картона (в количестве 4-5 штук) и склеиваем между собой.</a:t>
            </a:r>
            <a:endParaRPr lang="ru-RU" dirty="0"/>
          </a:p>
        </p:txBody>
      </p:sp>
      <p:pic>
        <p:nvPicPr>
          <p:cNvPr id="4" name="Picture 3" descr="C:\Users\Сергей\Pictures\С проигрывателя Nokia 800\Альбом камеры\WP_0009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54937" y="2145593"/>
            <a:ext cx="299456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1"/>
            <a:ext cx="346868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51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i="1" dirty="0">
                <a:solidFill>
                  <a:srgbClr val="66822D">
                    <a:lumMod val="75000"/>
                  </a:srgbClr>
                </a:solidFill>
              </a:rPr>
              <a:t>На готовую основу выкладываем и прикрепляем декоративные элементы из пластилина .</a:t>
            </a:r>
            <a:endParaRPr lang="ru-RU" dirty="0"/>
          </a:p>
        </p:txBody>
      </p:sp>
      <p:pic>
        <p:nvPicPr>
          <p:cNvPr id="4" name="Picture 2" descr="C:\Users\Сергей\Pictures\С проигрывателя Nokia 800\Альбом камеры\WP_0009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78604" y="1594004"/>
            <a:ext cx="353032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66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2016224"/>
          </a:xfrm>
        </p:spPr>
        <p:txBody>
          <a:bodyPr/>
          <a:lstStyle/>
          <a:p>
            <a:pPr algn="ctr"/>
            <a:r>
              <a:rPr lang="ru-RU" sz="1600" b="1" i="1" dirty="0">
                <a:solidFill>
                  <a:srgbClr val="66822D">
                    <a:lumMod val="75000"/>
                  </a:srgbClr>
                </a:solidFill>
              </a:rPr>
              <a:t>Подготовленные кусочки тонкой бумажной салфетки прикладываем на рамку и щедро промазываем клеем ПВА.</a:t>
            </a:r>
            <a:r>
              <a:rPr lang="ru-RU" sz="1600" dirty="0">
                <a:solidFill>
                  <a:srgbClr val="66822D">
                    <a:lumMod val="75000"/>
                  </a:srgbClr>
                </a:solidFill>
              </a:rPr>
              <a:t>  </a:t>
            </a:r>
            <a:r>
              <a:rPr lang="ru-RU" sz="1600" b="1" i="1" dirty="0">
                <a:solidFill>
                  <a:srgbClr val="66822D">
                    <a:lumMod val="75000"/>
                  </a:srgbClr>
                </a:solidFill>
              </a:rPr>
              <a:t>Дальше накладываем второй, так чтобы он немного заходил на первый. И сверху опять промазываем клеем. И так продолжаем дальше –  приложили внахлест кусочек салфетки, промазали сверху клеем. Продолжаем клеить салфетки, до тех пор, пока она не закроет всю основу.</a:t>
            </a:r>
            <a:endParaRPr lang="ru-RU" dirty="0"/>
          </a:p>
        </p:txBody>
      </p:sp>
      <p:pic>
        <p:nvPicPr>
          <p:cNvPr id="4" name="Picture 2" descr="C:\Users\Сергей\Pictures\С проигрывателя Nokia 800\Альбом камеры\WP_0009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8840" y="2148304"/>
            <a:ext cx="348680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14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b="1" i="1" dirty="0">
                <a:solidFill>
                  <a:srgbClr val="66822D">
                    <a:lumMod val="75000"/>
                  </a:srgbClr>
                </a:solidFill>
              </a:rPr>
              <a:t>Салфетки приклеиваем в 4-5 слоев, при этом подгибаем и проклеиваем свободные концы салфетки к изнаночной стороне основы нашей рамки, чтобы края выглядели аккуратно и эстетично</a:t>
            </a:r>
            <a:r>
              <a:rPr lang="ru-RU" sz="1600" b="1" i="1" dirty="0">
                <a:solidFill>
                  <a:srgbClr val="66822D">
                    <a:lumMod val="50000"/>
                  </a:srgbClr>
                </a:solidFill>
              </a:rPr>
              <a:t>. </a:t>
            </a:r>
            <a:endParaRPr lang="ru-RU" dirty="0"/>
          </a:p>
        </p:txBody>
      </p:sp>
      <p:pic>
        <p:nvPicPr>
          <p:cNvPr id="4" name="Picture 2" descr="C:\Users\Сергей\Pictures\С проигрывателя Nokia 800\Альбом камеры\WP_0009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2957461" y="1645100"/>
            <a:ext cx="337261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53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672"/>
            <a:ext cx="7125113" cy="1123527"/>
          </a:xfrm>
        </p:spPr>
        <p:txBody>
          <a:bodyPr/>
          <a:lstStyle/>
          <a:p>
            <a:pPr algn="ctr"/>
            <a:r>
              <a:rPr lang="ru-RU" sz="1600" b="1" i="1" dirty="0">
                <a:solidFill>
                  <a:srgbClr val="66822D">
                    <a:lumMod val="75000"/>
                  </a:srgbClr>
                </a:solidFill>
              </a:rPr>
              <a:t>Когда наша рамка хорошо просохла приступаем к раскрашиванию гуашью. Обязательно нужно следить, чтобы не было белых пятен и  были хорошо прокрашены внутренние и внешние края рамки.</a:t>
            </a:r>
            <a:endParaRPr lang="ru-RU" dirty="0"/>
          </a:p>
        </p:txBody>
      </p:sp>
      <p:pic>
        <p:nvPicPr>
          <p:cNvPr id="4" name="Picture 2" descr="C:\Users\Сергей\Pictures\С проигрывателя Nokia 800\Альбом камеры\WP_0009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64490" y="1730120"/>
            <a:ext cx="341454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1296144"/>
          </a:xfrm>
        </p:spPr>
        <p:txBody>
          <a:bodyPr/>
          <a:lstStyle/>
          <a:p>
            <a:pPr algn="ctr"/>
            <a:r>
              <a:rPr lang="ru-RU" sz="1600" b="1" i="1" dirty="0">
                <a:solidFill>
                  <a:srgbClr val="66822D">
                    <a:lumMod val="75000"/>
                  </a:srgbClr>
                </a:solidFill>
              </a:rPr>
              <a:t>Когда наша рамка высохла можно оттенить выступающие элементы при помощи клеевой кисти и небольшого количества гуаши отличной от основного цвета рамки. Помещаем в рамку детскую работу.</a:t>
            </a:r>
            <a:endParaRPr lang="ru-RU" dirty="0"/>
          </a:p>
        </p:txBody>
      </p:sp>
      <p:pic>
        <p:nvPicPr>
          <p:cNvPr id="4" name="Picture 3" descr="C:\Users\Сергей\Pictures\С проигрывателя Nokia 800\Альбом камеры\WP_001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3195093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41" y="2276872"/>
            <a:ext cx="266258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Наши декоративные рамки готовы!</a:t>
            </a:r>
            <a:endParaRPr lang="ru-RU" dirty="0"/>
          </a:p>
        </p:txBody>
      </p:sp>
      <p:pic>
        <p:nvPicPr>
          <p:cNvPr id="4" name="Picture 4" descr="C:\Users\Сергей\Pictures\С проигрывателя Nokia 800\Альбом камеры\WP_0010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277196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Сергей\Pictures\С проигрывателя Nokia 800\Альбом камеры\WP_0010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48" y="1916832"/>
            <a:ext cx="258916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291986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27</TotalTime>
  <Words>189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Государственное бюджетное дошкольное образовательное учреждение детский сад № 71 общеразвивающего вида с приоритетным осуществлением деятельности по физическому развитию детей Калининского района                Санкт-Петербурга </vt:lpstr>
      <vt:lpstr>Вырезаем основу для рамки из плотного картона (в количестве 4-5 штук) и склеиваем между собой.</vt:lpstr>
      <vt:lpstr>На готовую основу выкладываем и прикрепляем декоративные элементы из пластилина .</vt:lpstr>
      <vt:lpstr>Подготовленные кусочки тонкой бумажной салфетки прикладываем на рамку и щедро промазываем клеем ПВА.  Дальше накладываем второй, так чтобы он немного заходил на первый. И сверху опять промазываем клеем. И так продолжаем дальше –  приложили внахлест кусочек салфетки, промазали сверху клеем. Продолжаем клеить салфетки, до тех пор, пока она не закроет всю основу.</vt:lpstr>
      <vt:lpstr>Салфетки приклеиваем в 4-5 слоев, при этом подгибаем и проклеиваем свободные концы салфетки к изнаночной стороне основы нашей рамки, чтобы края выглядели аккуратно и эстетично. </vt:lpstr>
      <vt:lpstr>Когда наша рамка хорошо просохла приступаем к раскрашиванию гуашью. Обязательно нужно следить, чтобы не было белых пятен и  были хорошо прокрашены внутренние и внешние края рамки.</vt:lpstr>
      <vt:lpstr>Когда наша рамка высохла можно оттенить выступающие элементы при помощи клеевой кисти и небольшого количества гуаши отличной от основного цвета рамки. Помещаем в рамку детскую работу.</vt:lpstr>
      <vt:lpstr>Наши декоративные рамки готовы!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10</cp:revision>
  <dcterms:created xsi:type="dcterms:W3CDTF">2015-12-07T15:44:54Z</dcterms:created>
  <dcterms:modified xsi:type="dcterms:W3CDTF">2015-12-07T16:13:51Z</dcterms:modified>
</cp:coreProperties>
</file>