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jpeg" ContentType="image/jpeg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14"/>
  </p:notesMasterIdLst>
  <p:sldIdLst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00" autoAdjust="0"/>
    <p:restoredTop sz="94600"/>
  </p:normalViewPr>
  <p:slideViewPr>
    <p:cSldViewPr>
      <p:cViewPr>
        <p:scale>
          <a:sx n="61" d="100"/>
          <a:sy n="61" d="100"/>
        </p:scale>
        <p:origin x="-1584" y="-2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088EFBBF-4B40-4B52-BC34-8D13344D31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507347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88EFBBF-4B40-4B52-BC34-8D13344D312A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9324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01925" y="2130425"/>
            <a:ext cx="48006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01925" y="3886200"/>
            <a:ext cx="41148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510847-4A1A-4179-81DC-59A7B4735E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791429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B1D716-C1C6-452F-9CAB-EF8D0D234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9297101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439025" y="274638"/>
            <a:ext cx="15811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693988" y="274638"/>
            <a:ext cx="4592637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DD826-08C7-405A-95D9-65E22ABE5A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920567038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5613" y="2130425"/>
            <a:ext cx="7313612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886200"/>
            <a:ext cx="7313612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36B82E-3913-4972-B750-2B9C74F25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34061145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02870-7A96-4D50-901E-8E5F05450F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84063651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8ACCC-889B-48DC-9B03-66E1D759F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2808152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5613" y="1600200"/>
            <a:ext cx="403701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0200"/>
            <a:ext cx="40370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FA2F05-CB93-43EB-9094-A53F8694D9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3440616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2B0A8-5680-49A9-994E-C3A9CF147D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2288717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8B5E0F-B414-4D0B-BBE6-E782BA7B8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6347623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962893-5B1A-4311-8ED0-95A715C9B4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83489141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9822-C50A-4DF7-B524-FBB04C7899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05335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0145B-FDEE-4266-9752-AE1C37D6D5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55711753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E8640-4330-4DE0-B4A6-71100CBD27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8344715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72020-0857-4A73-AAFD-87D2F21F99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00006684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4638"/>
            <a:ext cx="20558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5613" y="274638"/>
            <a:ext cx="6018212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2BC94-BC48-4387-A28E-74C7D94CB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7504129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75132-1A8B-411C-95A9-1AF24F7872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7666216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693988" y="1600200"/>
            <a:ext cx="30861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932488" y="1600200"/>
            <a:ext cx="308768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A6A2C5-69CE-448B-9083-057EC0E4E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2192117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052C9-40CA-4B0A-AB58-4A07BBD5E5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3893002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98FCD2-12EF-4CB8-B290-15E9E24133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5505307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D19F9-FB95-4C0A-A0C3-0DE3EC74C5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8857656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61677-F103-4737-91C4-7F8DB910E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9292578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194F5C-E6FB-4DAF-9FF8-3B2BBCF97F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5221584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3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email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2703513" y="274638"/>
            <a:ext cx="63166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2693988" y="1600200"/>
            <a:ext cx="6326187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E176306-129B-45E8-A42E-D5CFCF2324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 cstate="email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136525" y="136525"/>
            <a:ext cx="8866188" cy="6581775"/>
          </a:xfrm>
          <a:prstGeom prst="rect">
            <a:avLst/>
          </a:prstGeom>
          <a:solidFill>
            <a:schemeClr val="bg1">
              <a:alpha val="50195"/>
            </a:schemeClr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455613" y="274638"/>
            <a:ext cx="82264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455613" y="1600200"/>
            <a:ext cx="8226425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71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8FDF5E10-4315-4D1E-820B-E95ED167F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78" r:id="rId2"/>
    <p:sldLayoutId id="2147483779" r:id="rId3"/>
    <p:sldLayoutId id="2147483780" r:id="rId4"/>
    <p:sldLayoutId id="2147483781" r:id="rId5"/>
    <p:sldLayoutId id="2147483782" r:id="rId6"/>
    <p:sldLayoutId id="2147483783" r:id="rId7"/>
    <p:sldLayoutId id="2147483784" r:id="rId8"/>
    <p:sldLayoutId id="2147483785" r:id="rId9"/>
    <p:sldLayoutId id="2147483786" r:id="rId10"/>
    <p:sldLayoutId id="2147483787" r:id="rId11"/>
  </p:sldLayoutIdLst>
  <p:transition/>
  <p:txStyles>
    <p:titleStyle>
      <a:lvl1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title"/>
          </p:nvPr>
        </p:nvSpPr>
        <p:spPr>
          <a:xfrm>
            <a:off x="0" y="692696"/>
            <a:ext cx="9144000" cy="5184576"/>
          </a:xfrm>
        </p:spPr>
        <p:txBody>
          <a:bodyPr/>
          <a:lstStyle/>
          <a:p>
            <a:pPr algn="ctr" eaLnBrk="1" hangingPunct="1"/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/>
              <a:t/>
            </a:r>
            <a:br>
              <a:rPr lang="ru-RU" sz="4000" b="1" dirty="0" smtClean="0"/>
            </a:br>
            <a:r>
              <a:rPr lang="ru-RU" sz="4000" b="1" dirty="0"/>
              <a:t/>
            </a:r>
            <a:br>
              <a:rPr lang="ru-RU" sz="4000" b="1" dirty="0"/>
            </a:br>
            <a:r>
              <a:rPr lang="ru-RU" sz="4000" b="1" dirty="0" smtClean="0">
                <a:solidFill>
                  <a:srgbClr val="0070C0"/>
                </a:solidFill>
              </a:rPr>
              <a:t>Районный конкурс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«Уши, ноги и хвосты»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МБДОУ «Детский сад «Тополёк»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Старшая группа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«Ягодка»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/>
          <a:lstStyle/>
          <a:p>
            <a:pPr algn="ctr"/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Ракович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Захар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«Гуси –лебеди»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акварель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 descr="C:\Documents and Settings\hobbit.HOBBITPC\Рабочий стол\Новая папка (2)\SAM_6042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636912"/>
            <a:ext cx="6768752" cy="40324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02551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ru-RU" sz="4400" b="1" i="1" dirty="0" smtClean="0">
                <a:solidFill>
                  <a:srgbClr val="0070C0"/>
                </a:solidFill>
              </a:rPr>
              <a:t>Спасибо за внимание</a:t>
            </a:r>
            <a:endParaRPr lang="ru-RU" sz="4400" b="1" i="1" dirty="0">
              <a:solidFill>
                <a:srgbClr val="0070C0"/>
              </a:solidFill>
            </a:endParaRPr>
          </a:p>
        </p:txBody>
      </p:sp>
      <p:pic>
        <p:nvPicPr>
          <p:cNvPr id="1026" name="Picture 2" descr="D:\фото\SAM_530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419872" y="0"/>
            <a:ext cx="5724128" cy="6525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842312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txBody>
          <a:bodyPr/>
          <a:lstStyle/>
          <a:p>
            <a:pPr algn="ctr" eaLnBrk="1" hangingPunct="1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Кара Эвелина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«Крошечка – Хаврошечка»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краски.</a:t>
            </a:r>
          </a:p>
        </p:txBody>
      </p:sp>
      <p:pic>
        <p:nvPicPr>
          <p:cNvPr id="9218" name="Picture 2" descr="C:\Documents and Settings\hobbit.HOBBITPC\Рабочий стол\Новая папка (2)\SAM_6045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88840"/>
            <a:ext cx="7056784" cy="460851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Братчикова Соня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«Золотая рыбка»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цветные карандаши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8194" name="Picture 2" descr="C:\Documents and Settings\hobbit.HOBBITPC\Рабочий стол\Новая папка (2)\SAM_6046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348880"/>
            <a:ext cx="7344816" cy="42484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3899679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Баснукаев Адам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«Серебрянное копытце»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цветные карандаши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7170" name="Picture 2" descr="C:\Documents and Settings\hobbit.HOBBITPC\Рабочий стол\Новая папка (2)\SAM_6048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204864"/>
            <a:ext cx="7056784" cy="44644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354279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90266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Скобелев Ярослав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«Конёк-Горбунок»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фломастеры, карандаши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6146" name="Picture 2" descr="C:\Documents and Settings\hobbit.HOBBITPC\Рабочий стол\Новая папка (2)\SAM_6047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636912"/>
            <a:ext cx="6264696" cy="422108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735758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Шевцова Дарья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«Царевна лягушка»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цветные карандаши, фломастеры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5122" name="Picture 2" descr="C:\Documents and Settings\hobbit.HOBBITPC\Рабочий стол\Новая папка (2)\SAM_6049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636912"/>
            <a:ext cx="5976664" cy="40324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06981694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4242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Герасимова Вика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«Гуси лебеди»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акварель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098" name="Picture 2" descr="C:\Documents and Settings\hobbit.HOBBITPC\Рабочий стол\Новая папка (2)\SAM_604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348880"/>
            <a:ext cx="6048672" cy="4300192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1047509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/>
          <a:lstStyle/>
          <a:p>
            <a:pPr algn="ctr"/>
            <a:r>
              <a:rPr lang="ru-RU" sz="2400" b="1" dirty="0" err="1" smtClean="0">
                <a:solidFill>
                  <a:schemeClr val="accent6">
                    <a:lumMod val="50000"/>
                  </a:schemeClr>
                </a:solidFill>
              </a:rPr>
              <a:t>Шишикина</a:t>
            </a: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 Ксения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«Курочка ряба»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фломастеры, цветные карандаши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3074" name="Picture 2" descr="C:\Documents and Settings\hobbit.HOBBITPC\Рабочий стол\Новая папка (2)\SAM_6051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276872"/>
            <a:ext cx="6696744" cy="446449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7544169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218258"/>
          </a:xfrm>
        </p:spPr>
        <p:txBody>
          <a:bodyPr/>
          <a:lstStyle/>
          <a:p>
            <a:pPr algn="ctr"/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Евсеева Света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МБДОУ «Детский сад «Тополёк»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Старшая группа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«Конёк – Горбунок»</a:t>
            </a:r>
            <a:b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2400" b="1" dirty="0" smtClean="0">
                <a:solidFill>
                  <a:schemeClr val="accent6">
                    <a:lumMod val="50000"/>
                  </a:schemeClr>
                </a:solidFill>
              </a:rPr>
              <a:t>акварель</a:t>
            </a:r>
            <a:endParaRPr lang="ru-RU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050" name="Picture 2" descr="C:\Documents and Settings\hobbit.HOBBITPC\Рабочий стол\Новая папка (2)\SAM_605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92896"/>
            <a:ext cx="7056784" cy="417646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4470346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2_Text"/>
</p:tagLst>
</file>

<file path=ppt/theme/theme1.xml><?xml version="1.0" encoding="utf-8"?>
<a:theme xmlns:a="http://schemas.openxmlformats.org/drawingml/2006/main" name="39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Тема Offic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1_Default Design 2">
      <a:dk1>
        <a:srgbClr val="000000"/>
      </a:dk1>
      <a:lt1>
        <a:srgbClr val="FFCC00"/>
      </a:lt1>
      <a:dk2>
        <a:srgbClr val="000000"/>
      </a:dk2>
      <a:lt2>
        <a:srgbClr val="CCCCCC"/>
      </a:lt2>
      <a:accent1>
        <a:srgbClr val="A66708"/>
      </a:accent1>
      <a:accent2>
        <a:srgbClr val="6E6E00"/>
      </a:accent2>
      <a:accent3>
        <a:srgbClr val="FFE2AA"/>
      </a:accent3>
      <a:accent4>
        <a:srgbClr val="000000"/>
      </a:accent4>
      <a:accent5>
        <a:srgbClr val="D0B8AA"/>
      </a:accent5>
      <a:accent6>
        <a:srgbClr val="636300"/>
      </a:accent6>
      <a:hlink>
        <a:srgbClr val="6E5800"/>
      </a:hlink>
      <a:folHlink>
        <a:srgbClr val="2B5912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E2AA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E2AA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FE2AA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FFCC00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E2AA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18100"/>
        </a:accent1>
        <a:accent2>
          <a:srgbClr val="916D00"/>
        </a:accent2>
        <a:accent3>
          <a:srgbClr val="FFFFFF"/>
        </a:accent3>
        <a:accent4>
          <a:srgbClr val="000000"/>
        </a:accent4>
        <a:accent5>
          <a:srgbClr val="CDC1AA"/>
        </a:accent5>
        <a:accent6>
          <a:srgbClr val="836200"/>
        </a:accent6>
        <a:hlink>
          <a:srgbClr val="735C00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A66708"/>
        </a:accent1>
        <a:accent2>
          <a:srgbClr val="6E6E00"/>
        </a:accent2>
        <a:accent3>
          <a:srgbClr val="FFFFFF"/>
        </a:accent3>
        <a:accent4>
          <a:srgbClr val="000000"/>
        </a:accent4>
        <a:accent5>
          <a:srgbClr val="D0B8AA"/>
        </a:accent5>
        <a:accent6>
          <a:srgbClr val="636300"/>
        </a:accent6>
        <a:hlink>
          <a:srgbClr val="6E5800"/>
        </a:hlink>
        <a:folHlink>
          <a:srgbClr val="2B591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000000"/>
        </a:dk1>
        <a:lt1>
          <a:srgbClr val="F8F8F8"/>
        </a:lt1>
        <a:dk2>
          <a:srgbClr val="000000"/>
        </a:dk2>
        <a:lt2>
          <a:srgbClr val="CCCCCC"/>
        </a:lt2>
        <a:accent1>
          <a:srgbClr val="3D6399"/>
        </a:accent1>
        <a:accent2>
          <a:srgbClr val="735C00"/>
        </a:accent2>
        <a:accent3>
          <a:srgbClr val="FBFBFB"/>
        </a:accent3>
        <a:accent4>
          <a:srgbClr val="000000"/>
        </a:accent4>
        <a:accent5>
          <a:srgbClr val="AFB7CA"/>
        </a:accent5>
        <a:accent6>
          <a:srgbClr val="685300"/>
        </a:accent6>
        <a:hlink>
          <a:srgbClr val="913A5C"/>
        </a:hlink>
        <a:folHlink>
          <a:srgbClr val="57427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98019"/>
        </a:accent1>
        <a:accent2>
          <a:srgbClr val="994545"/>
        </a:accent2>
        <a:accent3>
          <a:srgbClr val="FFFFFF"/>
        </a:accent3>
        <a:accent4>
          <a:srgbClr val="000000"/>
        </a:accent4>
        <a:accent5>
          <a:srgbClr val="ABC0AB"/>
        </a:accent5>
        <a:accent6>
          <a:srgbClr val="8A3E3E"/>
        </a:accent6>
        <a:hlink>
          <a:srgbClr val="574E85"/>
        </a:hlink>
        <a:folHlink>
          <a:srgbClr val="6652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39</Template>
  <TotalTime>52</TotalTime>
  <Words>22</Words>
  <Application>Microsoft Office PowerPoint</Application>
  <PresentationFormat>Экран (4:3)</PresentationFormat>
  <Paragraphs>12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39</vt:lpstr>
      <vt:lpstr>1_Default Design</vt:lpstr>
      <vt:lpstr>    Районный конкурс «Уши, ноги и хвосты» МБДОУ «Детский сад «Тополёк» Старшая группа «Ягодка»    </vt:lpstr>
      <vt:lpstr>Кара Эвелина МБДОУ «Детский сад «Тополёк» Старшая группа «Крошечка – Хаврошечка» краски.</vt:lpstr>
      <vt:lpstr>Братчикова Соня МБДОУ «Детский сад «Тополёк» Старшая группа «Золотая рыбка» цветные карандаши</vt:lpstr>
      <vt:lpstr>Баснукаев Адам МБДОУ «Детский сад «Тополёк» Старшая группа «Серебрянное копытце» цветные карандаши</vt:lpstr>
      <vt:lpstr>Скобелев Ярослав МБДОУ «Детский сад «Тополёк» Старшая группа «Конёк-Горбунок» фломастеры, карандаши</vt:lpstr>
      <vt:lpstr>Шевцова Дарья МБДОУ «Детский сад «Тополёк» Старшая группа «Царевна лягушка» цветные карандаши, фломастеры</vt:lpstr>
      <vt:lpstr>Герасимова Вика МБДОУ «Детский сад «Тополёк» Старшая группа «Гуси лебеди» акварель</vt:lpstr>
      <vt:lpstr>Шишикина Ксения МБДОУ «Детский сад «Тополёк» Старшая группа «Курочка ряба» фломастеры, цветные карандаши</vt:lpstr>
      <vt:lpstr>Евсеева Света МБДОУ «Детский сад «Тополёк» Старшая группа «Конёк – Горбунок» акварель</vt:lpstr>
      <vt:lpstr>Ракович Захар МБДОУ «Детский сад «Тополёк» Старшая группа «Гуси –лебеди» акварель</vt:lpstr>
      <vt:lpstr>Слайд 11</vt:lpstr>
    </vt:vector>
  </TitlesOfParts>
  <Company>xxx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Районный конкурс «Уши, ноги и хвосты» МБДОУ «Детский сад «Тополёк» Старшая группа «Ягодка»    </dc:title>
  <dc:creator>hobbitPC</dc:creator>
  <cp:keywords>шаблон для презентации</cp:keywords>
  <cp:lastModifiedBy>lenovo</cp:lastModifiedBy>
  <cp:revision>9</cp:revision>
  <dcterms:created xsi:type="dcterms:W3CDTF">2014-06-11T07:04:31Z</dcterms:created>
  <dcterms:modified xsi:type="dcterms:W3CDTF">2015-12-08T15:13:16Z</dcterms:modified>
</cp:coreProperties>
</file>