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70" r:id="rId4"/>
    <p:sldId id="258" r:id="rId5"/>
    <p:sldId id="261" r:id="rId6"/>
    <p:sldId id="262" r:id="rId7"/>
    <p:sldId id="264" r:id="rId8"/>
    <p:sldId id="266" r:id="rId9"/>
    <p:sldId id="265" r:id="rId10"/>
    <p:sldId id="268" r:id="rId11"/>
    <p:sldId id="259" r:id="rId12"/>
    <p:sldId id="260" r:id="rId13"/>
    <p:sldId id="269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380220">
            <a:off x="1176058" y="1341546"/>
            <a:ext cx="4540741" cy="2735635"/>
          </a:xfrm>
        </p:spPr>
        <p:txBody>
          <a:bodyPr/>
          <a:lstStyle>
            <a:lvl1pPr>
              <a:defRPr b="1">
                <a:solidFill>
                  <a:srgbClr val="FF0066"/>
                </a:solidFill>
                <a:latin typeface="Century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4293096"/>
            <a:ext cx="4824536" cy="1536576"/>
          </a:xfrm>
        </p:spPr>
        <p:txBody>
          <a:bodyPr/>
          <a:lstStyle>
            <a:lvl1pPr marL="0" indent="0" algn="ctr">
              <a:buNone/>
              <a:defRPr>
                <a:solidFill>
                  <a:srgbClr val="9933FF"/>
                </a:solidFill>
                <a:latin typeface="Constant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4B5B9-AAEE-4398-B25B-1AFDE9FD28A6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62BCE-4784-4689-A02B-6E35F9F131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8A144-3638-4C69-B70D-93EE9C136527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CD42F-ABAE-4A2B-B748-877F72011C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87078-EB12-4D1F-8906-37E5FFCD699D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661B8-0802-4163-B3F6-96E836FD62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8BEF4-A69E-44C2-B8C3-707AD6D5D234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3FB16-2135-4296-B039-3553C1EB61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581128"/>
            <a:ext cx="6984777" cy="1440160"/>
          </a:xfrm>
        </p:spPr>
        <p:txBody>
          <a:bodyPr anchor="t">
            <a:normAutofit/>
          </a:bodyPr>
          <a:lstStyle>
            <a:lvl1pPr algn="l">
              <a:defRPr sz="3600" b="1" cap="all">
                <a:solidFill>
                  <a:srgbClr val="FF006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3212976"/>
            <a:ext cx="5760640" cy="1152128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9933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02D37-9894-4DA6-8E40-4E00E6E6AEC9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BFDEA-EEC0-4801-BF2A-DD0F19FF40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7584" y="1600200"/>
            <a:ext cx="36682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C4B97-BC3E-42F3-BAE1-0F24D342FD14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53AA5-F06B-4EDC-AAD8-9852F913B9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535113"/>
            <a:ext cx="37418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7584" y="2174875"/>
            <a:ext cx="366980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37433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7433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5998F-F56C-49CA-BB04-4BAC9ACEAFDC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3CCF9-5515-40F8-BF6C-5C6D0AC01A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D235D-3CFD-4AA5-A99C-2E98D783BD7E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1C145-0DAF-41A3-A27B-282C53197B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B5D6C-083F-4AED-8AAE-5404CC53184D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9CF1A-4324-4475-9A37-988D375015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9" y="908720"/>
            <a:ext cx="2520280" cy="8640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836713"/>
            <a:ext cx="4464496" cy="52565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9592" y="1988841"/>
            <a:ext cx="2736304" cy="39604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E74CD-4C14-4AC2-9B4A-EDD475446BE5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818EE-EF54-43B7-8FBE-434FA702B8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39752" y="980727"/>
            <a:ext cx="4464496" cy="360040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A2FA8-3A40-4D15-85CE-FD17E4321FD5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B1C3F-D6DD-401B-87EF-9FD3DFFD2C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27088" y="765175"/>
            <a:ext cx="74898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27088" y="1700213"/>
            <a:ext cx="7489825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BF0AAA-92E3-4922-9A03-05FE6D201F59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4317D2-9236-4769-A7DC-B8A3491FF7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6" r:id="rId2"/>
    <p:sldLayoutId id="2147483744" r:id="rId3"/>
    <p:sldLayoutId id="2147483737" r:id="rId4"/>
    <p:sldLayoutId id="2147483738" r:id="rId5"/>
    <p:sldLayoutId id="2147483739" r:id="rId6"/>
    <p:sldLayoutId id="2147483740" r:id="rId7"/>
    <p:sldLayoutId id="2147483745" r:id="rId8"/>
    <p:sldLayoutId id="2147483746" r:id="rId9"/>
    <p:sldLayoutId id="2147483741" r:id="rId10"/>
    <p:sldLayoutId id="21474837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6600CC"/>
          </a:solidFill>
          <a:latin typeface="Century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00CC"/>
          </a:solidFill>
          <a:latin typeface="Century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00CC"/>
          </a:solidFill>
          <a:latin typeface="Century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00CC"/>
          </a:solidFill>
          <a:latin typeface="Century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00CC"/>
          </a:solidFill>
          <a:latin typeface="Century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CC"/>
          </a:solidFill>
          <a:latin typeface="Century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CC"/>
          </a:solidFill>
          <a:latin typeface="Century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CC"/>
          </a:solidFill>
          <a:latin typeface="Century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CC"/>
          </a:solidFill>
          <a:latin typeface="Century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chemeClr val="tx1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827088" y="1428750"/>
            <a:ext cx="7489825" cy="1714500"/>
          </a:xfrm>
        </p:spPr>
        <p:txBody>
          <a:bodyPr/>
          <a:lstStyle/>
          <a:p>
            <a:pPr eaLnBrk="1" hangingPunct="1"/>
            <a:r>
              <a:rPr lang="ru-RU" sz="8800" b="1" dirty="0" smtClean="0">
                <a:solidFill>
                  <a:srgbClr val="0070C0"/>
                </a:solidFill>
                <a:latin typeface="Arial Black" pitchFamily="34" charset="0"/>
              </a:rPr>
              <a:t>Пейп -арт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827088" y="2857500"/>
            <a:ext cx="7489825" cy="3235325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b="1" dirty="0" smtClean="0">
                <a:latin typeface="Segoe UI" pitchFamily="34" charset="0"/>
                <a:cs typeface="Segoe UI" pitchFamily="34" charset="0"/>
              </a:rPr>
              <a:t>Нетрадиционная техника</a:t>
            </a:r>
          </a:p>
          <a:p>
            <a:pPr marL="0" indent="0" algn="ctr" eaLnBrk="1" hangingPunct="1">
              <a:buFontTx/>
              <a:buNone/>
            </a:pPr>
            <a:endParaRPr lang="ru-RU" dirty="0" smtClean="0">
              <a:latin typeface="Segoe UI" pitchFamily="34" charset="0"/>
              <a:cs typeface="Segoe UI" pitchFamily="34" charset="0"/>
            </a:endParaRPr>
          </a:p>
          <a:p>
            <a:pPr marL="0" indent="0" algn="r" eaLnBrk="1" hangingPunct="1">
              <a:buFontTx/>
              <a:buNone/>
            </a:pPr>
            <a:r>
              <a:rPr lang="ru-RU" sz="2400" b="1" dirty="0" smtClean="0">
                <a:latin typeface="+mj-lt"/>
                <a:cs typeface="Segoe UI" pitchFamily="34" charset="0"/>
              </a:rPr>
              <a:t>Воспитатель </a:t>
            </a:r>
            <a:r>
              <a:rPr lang="en-US" sz="2400" b="1" dirty="0" smtClean="0">
                <a:latin typeface="+mj-lt"/>
                <a:cs typeface="Segoe UI" pitchFamily="34" charset="0"/>
              </a:rPr>
              <a:t>I</a:t>
            </a:r>
            <a:r>
              <a:rPr lang="ru-RU" sz="2400" b="1" dirty="0" smtClean="0">
                <a:latin typeface="+mj-lt"/>
                <a:cs typeface="Segoe UI" pitchFamily="34" charset="0"/>
              </a:rPr>
              <a:t> кв. категории</a:t>
            </a:r>
          </a:p>
          <a:p>
            <a:pPr marL="0" indent="0" algn="r" eaLnBrk="1" hangingPunct="1">
              <a:buFontTx/>
              <a:buNone/>
            </a:pPr>
            <a:r>
              <a:rPr lang="ru-RU" sz="2400" b="1" dirty="0" smtClean="0">
                <a:latin typeface="+mj-lt"/>
                <a:cs typeface="Segoe UI" pitchFamily="34" charset="0"/>
              </a:rPr>
              <a:t>МБДОУ № </a:t>
            </a:r>
            <a:r>
              <a:rPr lang="ru-RU" b="1" dirty="0" smtClean="0">
                <a:latin typeface="+mj-lt"/>
                <a:cs typeface="Segoe UI" pitchFamily="34" charset="0"/>
              </a:rPr>
              <a:t>20</a:t>
            </a:r>
            <a:r>
              <a:rPr lang="ru-RU" sz="2400" b="1" dirty="0" smtClean="0">
                <a:latin typeface="+mj-lt"/>
                <a:cs typeface="Segoe UI" pitchFamily="34" charset="0"/>
              </a:rPr>
              <a:t> «Ёлочка»</a:t>
            </a:r>
          </a:p>
          <a:p>
            <a:pPr marL="0" indent="0" algn="r" eaLnBrk="1" hangingPunct="1">
              <a:buFontTx/>
              <a:buNone/>
            </a:pPr>
            <a:r>
              <a:rPr lang="ru-RU" sz="2400" b="1" dirty="0" smtClean="0">
                <a:latin typeface="+mj-lt"/>
                <a:cs typeface="Segoe UI" pitchFamily="34" charset="0"/>
              </a:rPr>
              <a:t> Никитина О. 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827088" y="928688"/>
            <a:ext cx="7489825" cy="928687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Использование в работе с детьми</a:t>
            </a:r>
          </a:p>
        </p:txBody>
      </p:sp>
      <p:pic>
        <p:nvPicPr>
          <p:cNvPr id="15363" name="Содержимое 3" descr="4b36aef02_720x450.png"/>
          <p:cNvPicPr>
            <a:picLocks noGrp="1" noChangeAspect="1"/>
          </p:cNvPicPr>
          <p:nvPr>
            <p:ph idx="1"/>
          </p:nvPr>
        </p:nvPicPr>
        <p:blipFill>
          <a:blip r:embed="rId2"/>
          <a:srcRect l="27111" t="1774" r="26325" b="-2037"/>
          <a:stretch>
            <a:fillRect/>
          </a:stretch>
        </p:blipFill>
        <p:spPr>
          <a:xfrm>
            <a:off x="1000100" y="1571612"/>
            <a:ext cx="1857388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Рисунок 4" descr="image_13523.jpg"/>
          <p:cNvPicPr>
            <a:picLocks noChangeAspect="1"/>
          </p:cNvPicPr>
          <p:nvPr/>
        </p:nvPicPr>
        <p:blipFill>
          <a:blip r:embed="rId3"/>
          <a:srcRect l="65053" t="-1697" r="-827" b="49095"/>
          <a:stretch>
            <a:fillRect/>
          </a:stretch>
        </p:blipFill>
        <p:spPr bwMode="auto">
          <a:xfrm>
            <a:off x="6286512" y="1857364"/>
            <a:ext cx="1785950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5" name="Рисунок 5" descr="image_32692.jpg"/>
          <p:cNvPicPr>
            <a:picLocks noChangeAspect="1"/>
          </p:cNvPicPr>
          <p:nvPr/>
        </p:nvPicPr>
        <p:blipFill>
          <a:blip r:embed="rId4"/>
          <a:srcRect l="-2941" t="-3920" r="-2942" b="-1917"/>
          <a:stretch>
            <a:fillRect/>
          </a:stretch>
        </p:blipFill>
        <p:spPr bwMode="auto">
          <a:xfrm>
            <a:off x="5643570" y="4143380"/>
            <a:ext cx="2571768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6" name="Рисунок 6" descr="image_162627.jpg"/>
          <p:cNvPicPr>
            <a:picLocks noChangeAspect="1"/>
          </p:cNvPicPr>
          <p:nvPr/>
        </p:nvPicPr>
        <p:blipFill>
          <a:blip r:embed="rId5"/>
          <a:srcRect l="8955" t="12970" r="6893" b="19732"/>
          <a:stretch>
            <a:fillRect/>
          </a:stretch>
        </p:blipFill>
        <p:spPr bwMode="auto">
          <a:xfrm>
            <a:off x="3000364" y="2500306"/>
            <a:ext cx="3214710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7" name="Рисунок 7" descr="DSC_0024.jpg"/>
          <p:cNvPicPr>
            <a:picLocks noChangeAspect="1"/>
          </p:cNvPicPr>
          <p:nvPr/>
        </p:nvPicPr>
        <p:blipFill>
          <a:blip r:embed="rId6"/>
          <a:srcRect l="10756" t="7572" r="10498" b="4806"/>
          <a:stretch>
            <a:fillRect/>
          </a:stretch>
        </p:blipFill>
        <p:spPr bwMode="auto">
          <a:xfrm>
            <a:off x="928662" y="4143380"/>
            <a:ext cx="2500330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ъект 2"/>
          <p:cNvSpPr>
            <a:spLocks noGrp="1"/>
          </p:cNvSpPr>
          <p:nvPr>
            <p:ph idx="1"/>
          </p:nvPr>
        </p:nvSpPr>
        <p:spPr>
          <a:xfrm>
            <a:off x="827088" y="1000125"/>
            <a:ext cx="7489825" cy="50927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Создание работ </a:t>
            </a:r>
          </a:p>
          <a:p>
            <a:pPr algn="ctr" eaLnBrk="1" hangingPunct="1">
              <a:buFontTx/>
              <a:buNone/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в технике «пейп-арт» позволяет: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 eaLnBrk="1" hangingPunct="1">
              <a:defRPr/>
            </a:pPr>
            <a:r>
              <a:rPr lang="ru-RU" sz="2400" dirty="0" smtClean="0">
                <a:solidFill>
                  <a:srgbClr val="0070C0"/>
                </a:solidFill>
                <a:latin typeface="+mj-lt"/>
              </a:rPr>
              <a:t>Обучать простейшему сенсорному анализу;</a:t>
            </a:r>
          </a:p>
          <a:p>
            <a:pPr eaLnBrk="1" hangingPunct="1">
              <a:defRPr/>
            </a:pPr>
            <a:r>
              <a:rPr lang="ru-RU" sz="2400" dirty="0" smtClean="0">
                <a:solidFill>
                  <a:srgbClr val="0070C0"/>
                </a:solidFill>
                <a:latin typeface="+mj-lt"/>
              </a:rPr>
              <a:t>Развивать мелкую моторику;</a:t>
            </a:r>
          </a:p>
          <a:p>
            <a:pPr eaLnBrk="1" hangingPunct="1">
              <a:defRPr/>
            </a:pPr>
            <a:r>
              <a:rPr lang="ru-RU" sz="2400" dirty="0" smtClean="0">
                <a:solidFill>
                  <a:srgbClr val="0070C0"/>
                </a:solidFill>
                <a:latin typeface="+mj-lt"/>
              </a:rPr>
              <a:t>Обеспечивать правильное восприятие трудовых процессов;</a:t>
            </a:r>
          </a:p>
          <a:p>
            <a:pPr eaLnBrk="1" hangingPunct="1">
              <a:defRPr/>
            </a:pPr>
            <a:r>
              <a:rPr lang="ru-RU" sz="2400" dirty="0" smtClean="0">
                <a:solidFill>
                  <a:srgbClr val="0070C0"/>
                </a:solidFill>
                <a:latin typeface="+mj-lt"/>
              </a:rPr>
              <a:t>Преодолевать неуверенность и страх перед незнакомым делом;</a:t>
            </a:r>
          </a:p>
          <a:p>
            <a:pPr eaLnBrk="1" hangingPunct="1">
              <a:defRPr/>
            </a:pPr>
            <a:r>
              <a:rPr lang="ru-RU" sz="2400" dirty="0" smtClean="0">
                <a:solidFill>
                  <a:srgbClr val="0070C0"/>
                </a:solidFill>
                <a:latin typeface="+mj-lt"/>
              </a:rPr>
              <a:t>Воспитывать бережное отношение  к предметам и игрушкам, как результатам труда: своего и взрослых;</a:t>
            </a:r>
          </a:p>
          <a:p>
            <a:pPr eaLnBrk="1" hangingPunct="1">
              <a:defRPr/>
            </a:pPr>
            <a:r>
              <a:rPr lang="ru-RU" sz="2400" dirty="0" smtClean="0">
                <a:solidFill>
                  <a:srgbClr val="0070C0"/>
                </a:solidFill>
                <a:latin typeface="+mj-lt"/>
              </a:rPr>
              <a:t>Развивать творческую активность.</a:t>
            </a:r>
          </a:p>
          <a:p>
            <a:pPr eaLnBrk="1" hangingPunct="1">
              <a:buFontTx/>
              <a:buNone/>
              <a:defRPr/>
            </a:pPr>
            <a:endParaRPr lang="ru-RU" sz="2400" dirty="0" smtClean="0"/>
          </a:p>
          <a:p>
            <a:pPr eaLnBrk="1" hangingPunct="1">
              <a:defRPr/>
            </a:pPr>
            <a:endParaRPr lang="ru-RU" sz="2800" dirty="0" smtClean="0"/>
          </a:p>
          <a:p>
            <a:pPr eaLnBrk="1" hangingPunct="1">
              <a:defRPr/>
            </a:pPr>
            <a:endParaRPr lang="ru-RU" sz="2800" dirty="0" smtClean="0"/>
          </a:p>
          <a:p>
            <a:pPr eaLnBrk="1" hangingPunct="1">
              <a:defRPr/>
            </a:pPr>
            <a:endParaRPr lang="ru-RU" sz="2800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ru-RU" sz="2800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827088" y="1142984"/>
            <a:ext cx="7489825" cy="928694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70C0"/>
                </a:solidFill>
              </a:rPr>
              <a:t>Используемый источник</a:t>
            </a:r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>
          <a:xfrm>
            <a:off x="827088" y="2285991"/>
            <a:ext cx="7489825" cy="3806833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Белды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Н. Н. Техника «пейп-арт» в работе с дошкольниками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Воспитатель ДОУ. – 2013-№ 11.- Стр. 75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Интернет ресурсы: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800" dirty="0" smtClean="0"/>
              <a:t>xobby.ucoz.ru</a:t>
            </a:r>
            <a:r>
              <a:rPr lang="ru-RU" sz="2800" dirty="0" smtClean="0"/>
              <a:t> 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800" dirty="0" smtClean="0"/>
              <a:t>stranamasterov.ru</a:t>
            </a:r>
            <a:endParaRPr lang="ru-RU" sz="2800" dirty="0" smtClean="0"/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800" dirty="0" smtClean="0"/>
              <a:t>irina-paper-art.narod.ru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928688" y="1285861"/>
            <a:ext cx="7489825" cy="1928825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70C0"/>
                </a:solidFill>
              </a:rPr>
              <a:t>Желаем творческих успехов.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Спасибо за внимание!</a:t>
            </a:r>
          </a:p>
        </p:txBody>
      </p:sp>
      <p:pic>
        <p:nvPicPr>
          <p:cNvPr id="3" name="Рисунок 2" descr="100858626_large_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3357562"/>
            <a:ext cx="3857652" cy="2567481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355698">
            <a:off x="1366838" y="1303338"/>
            <a:ext cx="4054475" cy="275748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defRPr/>
            </a:pP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213" y="4292600"/>
            <a:ext cx="4824412" cy="1536700"/>
          </a:xfrm>
        </p:spPr>
        <p:txBody>
          <a:bodyPr/>
          <a:lstStyle/>
          <a:p>
            <a:pPr eaLnBrk="1" hangingPunct="1"/>
            <a:endParaRPr lang="ru-RU" b="1" dirty="0" smtClean="0"/>
          </a:p>
          <a:p>
            <a:pPr eaLnBrk="1" hangingPunct="1"/>
            <a:r>
              <a:rPr lang="ru-RU" b="1" dirty="0" smtClean="0">
                <a:solidFill>
                  <a:srgbClr val="0070C0"/>
                </a:solidFill>
              </a:rPr>
              <a:t>Татьяна Сорокина</a:t>
            </a:r>
            <a:endParaRPr 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ru-RU" dirty="0" smtClean="0"/>
          </a:p>
        </p:txBody>
      </p:sp>
      <p:pic>
        <p:nvPicPr>
          <p:cNvPr id="7172" name="Рисунок 3" descr="0031.jpg"/>
          <p:cNvPicPr>
            <a:picLocks noChangeAspect="1"/>
          </p:cNvPicPr>
          <p:nvPr/>
        </p:nvPicPr>
        <p:blipFill>
          <a:blip r:embed="rId2"/>
          <a:srcRect b="29694"/>
          <a:stretch>
            <a:fillRect/>
          </a:stretch>
        </p:blipFill>
        <p:spPr bwMode="auto">
          <a:xfrm rot="21385241">
            <a:off x="2152704" y="1365310"/>
            <a:ext cx="2628900" cy="2678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1785926"/>
            <a:ext cx="5929354" cy="3214710"/>
          </a:xfrm>
          <a:noFill/>
        </p:spPr>
        <p:txBody>
          <a:bodyPr/>
          <a:lstStyle/>
          <a:p>
            <a:r>
              <a:rPr lang="ru-RU" sz="6000" b="1" dirty="0" smtClean="0">
                <a:solidFill>
                  <a:srgbClr val="0070C0"/>
                </a:solidFill>
                <a:latin typeface="Arial Black" pitchFamily="34" charset="0"/>
              </a:rPr>
              <a:t>Что такое</a:t>
            </a:r>
            <a:br>
              <a:rPr lang="ru-RU" sz="6000" b="1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6000" b="1" dirty="0" smtClean="0">
                <a:solidFill>
                  <a:srgbClr val="0070C0"/>
                </a:solidFill>
                <a:latin typeface="Arial Black" pitchFamily="34" charset="0"/>
              </a:rPr>
              <a:t>«ПЕЙП-АРТ»</a:t>
            </a:r>
            <a:br>
              <a:rPr lang="ru-RU" sz="6000" b="1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10500" b="1" dirty="0" smtClean="0">
                <a:solidFill>
                  <a:srgbClr val="0070C0"/>
                </a:solidFill>
                <a:latin typeface="Arial Black" pitchFamily="34" charset="0"/>
              </a:rPr>
              <a:t>?</a:t>
            </a:r>
            <a:endParaRPr lang="ru-RU" sz="105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3" descr="12493545aaaad65a2133da13cabb8d1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857232"/>
            <a:ext cx="3357585" cy="2518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original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3429000"/>
            <a:ext cx="3321933" cy="2476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929058" y="4214818"/>
            <a:ext cx="442915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выполнение рисунка </a:t>
            </a:r>
          </a:p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нитью из салфеток.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1428736"/>
            <a:ext cx="378621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Это техника декорирования </a:t>
            </a:r>
          </a:p>
          <a:p>
            <a:pPr lvl="0" algn="ctr"/>
            <a:r>
              <a:rPr lang="ru-RU" sz="2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бумажными салфетками</a:t>
            </a:r>
            <a:endParaRPr lang="ru-RU" sz="28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4" descr="185181639f9988c76371d157d5499391.jpg"/>
          <p:cNvPicPr>
            <a:picLocks noChangeAspect="1"/>
          </p:cNvPicPr>
          <p:nvPr/>
        </p:nvPicPr>
        <p:blipFill>
          <a:blip r:embed="rId2"/>
          <a:srcRect b="16000"/>
          <a:stretch>
            <a:fillRect/>
          </a:stretch>
        </p:blipFill>
        <p:spPr bwMode="auto">
          <a:xfrm>
            <a:off x="1285874" y="928687"/>
            <a:ext cx="2643183" cy="22202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9" name="Рисунок 5" descr="64c1cbde6a7037b9bdf28369ffb14f49.jpg"/>
          <p:cNvPicPr>
            <a:picLocks noChangeAspect="1"/>
          </p:cNvPicPr>
          <p:nvPr/>
        </p:nvPicPr>
        <p:blipFill>
          <a:blip r:embed="rId3"/>
          <a:srcRect t="6667" b="14933"/>
          <a:stretch>
            <a:fillRect/>
          </a:stretch>
        </p:blipFill>
        <p:spPr bwMode="auto">
          <a:xfrm>
            <a:off x="1285852" y="3571876"/>
            <a:ext cx="2765675" cy="2143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0" name="Рисунок 6" descr="11953d3620a287f998165545382c1cf4.jpg"/>
          <p:cNvPicPr>
            <a:picLocks noChangeAspect="1"/>
          </p:cNvPicPr>
          <p:nvPr/>
        </p:nvPicPr>
        <p:blipFill>
          <a:blip r:embed="rId4"/>
          <a:srcRect r="4799" b="17889"/>
          <a:stretch>
            <a:fillRect/>
          </a:stretch>
        </p:blipFill>
        <p:spPr bwMode="auto">
          <a:xfrm>
            <a:off x="5286380" y="928670"/>
            <a:ext cx="2593539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1" name="Рисунок 7" descr="9398d1c73f92ff7c739121f720b6a3ba.jpg"/>
          <p:cNvPicPr>
            <a:picLocks noChangeAspect="1"/>
          </p:cNvPicPr>
          <p:nvPr/>
        </p:nvPicPr>
        <p:blipFill>
          <a:blip r:embed="rId5"/>
          <a:srcRect r="14999" b="12820"/>
          <a:stretch>
            <a:fillRect/>
          </a:stretch>
        </p:blipFill>
        <p:spPr bwMode="auto">
          <a:xfrm>
            <a:off x="5072066" y="3571876"/>
            <a:ext cx="2786085" cy="2143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2" descr="original (3).jpg"/>
          <p:cNvPicPr>
            <a:picLocks noChangeAspect="1"/>
          </p:cNvPicPr>
          <p:nvPr/>
        </p:nvPicPr>
        <p:blipFill>
          <a:blip r:embed="rId2"/>
          <a:srcRect r="7185"/>
          <a:stretch>
            <a:fillRect/>
          </a:stretch>
        </p:blipFill>
        <p:spPr bwMode="auto">
          <a:xfrm>
            <a:off x="1428728" y="1000108"/>
            <a:ext cx="2786082" cy="1795459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43" name="Рисунок 5" descr="original (5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285860"/>
            <a:ext cx="3009902" cy="1881189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44" name="Рисунок 6" descr="original (6)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3214686"/>
            <a:ext cx="2357454" cy="1999877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45" name="Рисунок 7" descr="original (7)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714752"/>
            <a:ext cx="3266215" cy="2078119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2" descr="original (8)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88" y="857250"/>
            <a:ext cx="3051175" cy="2428875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4" descr="original (9)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7625" y="3143250"/>
            <a:ext cx="4237038" cy="2733675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" descr="c0fe09ac148b6889e87282b5f48da76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857232"/>
            <a:ext cx="3643313" cy="27320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0_af204_f54b0d22_L.jpg"/>
          <p:cNvPicPr>
            <a:picLocks noChangeAspect="1"/>
          </p:cNvPicPr>
          <p:nvPr/>
        </p:nvPicPr>
        <p:blipFill>
          <a:blip r:embed="rId3"/>
          <a:srcRect t="6250" b="15625"/>
          <a:stretch>
            <a:fillRect/>
          </a:stretch>
        </p:blipFill>
        <p:spPr>
          <a:xfrm>
            <a:off x="5072066" y="2643182"/>
            <a:ext cx="2960372" cy="30837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4" descr="86989925_3518263_big_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928688"/>
            <a:ext cx="2282825" cy="38338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39" name="Рисунок 8" descr="pa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13" y="857250"/>
            <a:ext cx="2219325" cy="3581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40" name="Рисунок 9" descr="p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63" y="2357438"/>
            <a:ext cx="2457450" cy="3609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2"/>
          <a:srcRect r="13985"/>
          <a:stretch>
            <a:fillRect/>
          </a:stretch>
        </p:blipFill>
        <p:spPr>
          <a:xfrm>
            <a:off x="1000100" y="785794"/>
            <a:ext cx="2214578" cy="3857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14" name="Рисунок 7" descr="podelki_017_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38" y="857250"/>
            <a:ext cx="1744662" cy="3857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16" name="Рисунок 9" descr="syn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3214686"/>
            <a:ext cx="3000375" cy="2790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исова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рисование</Template>
  <TotalTime>255</TotalTime>
  <Words>131</Words>
  <Application>Microsoft Office PowerPoint</Application>
  <PresentationFormat>Экран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рисование</vt:lpstr>
      <vt:lpstr>Пейп -арт</vt:lpstr>
      <vt:lpstr>Слайд 2</vt:lpstr>
      <vt:lpstr>Что такое «ПЕЙП-АРТ» ?</vt:lpstr>
      <vt:lpstr>Слайд 4</vt:lpstr>
      <vt:lpstr>Слайд 5</vt:lpstr>
      <vt:lpstr>Слайд 6</vt:lpstr>
      <vt:lpstr>Слайд 7</vt:lpstr>
      <vt:lpstr>Слайд 8</vt:lpstr>
      <vt:lpstr>Слайд 9</vt:lpstr>
      <vt:lpstr>Использование в работе с детьми</vt:lpstr>
      <vt:lpstr>Слайд 11</vt:lpstr>
      <vt:lpstr>Используемый источник</vt:lpstr>
      <vt:lpstr>Желаем творческих успехов. Спасибо за внимание!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ирина</dc:creator>
  <cp:lastModifiedBy>XTreme</cp:lastModifiedBy>
  <cp:revision>29</cp:revision>
  <dcterms:created xsi:type="dcterms:W3CDTF">2011-07-06T10:23:41Z</dcterms:created>
  <dcterms:modified xsi:type="dcterms:W3CDTF">2014-01-27T23:18:38Z</dcterms:modified>
</cp:coreProperties>
</file>