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izuminki.com/images/kak-vospityvayut-detej-v-raznyx-stranax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9115" y="1916832"/>
            <a:ext cx="3577381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7976120" cy="2664296"/>
          </a:xfrm>
        </p:spPr>
        <p:txBody>
          <a:bodyPr>
            <a:noAutofit/>
          </a:bodyPr>
          <a:lstStyle/>
          <a:p>
            <a:r>
              <a:rPr lang="ru-RU" sz="6000" dirty="0" smtClean="0"/>
              <a:t>Дошкольное образование в Ирландии. 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Томашик</a:t>
            </a:r>
            <a:r>
              <a:rPr lang="ru-RU" dirty="0" smtClean="0"/>
              <a:t> Алина. Студентка 214 ДО.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1.maminklub.lv/cache/96/91/96913631dc880a3592b64ae67dedcc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6" y="1700808"/>
            <a:ext cx="4907598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4067944" cy="53012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Дошкольное образование в Ирландии не является обязательным. Как таковых детских садов в Ирландии нет, поэтому дети здесь начинают школьную жизнь в возрасте 4 лет в дошкольных учреждениях (сопоставимых с начальными школами) на базе средних школ. Обучение в таких учреждениях сравнимо с нулевыми классами в России, в которых детей подготавливают к поступлению в школы и учат писать, читать и считать.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17904" y="1772816"/>
            <a:ext cx="4626096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начальных школьных учреждениях Ирландии учащиеся изучают основы английского и ирландского языка, математики, учатся изобразительному искусству, музыке, религиозному воспитанию, изучают предмет под названием «Общество и окружающая среда», посещают уроки физкультуры.</a:t>
            </a:r>
            <a:endParaRPr lang="ru-RU" dirty="0"/>
          </a:p>
        </p:txBody>
      </p:sp>
      <p:pic>
        <p:nvPicPr>
          <p:cNvPr id="14340" name="Picture 4" descr="http://s1.maminklub.lv/cache/3a/39/3a39d1ce3e08623bb8ff538ead3e2d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4464496" cy="37227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28369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Дошкольное обучение в Ирландии предполагает индивидуальный подход к каждому ребенку. Преподаватели здесь не просто обучают школьников основам предметов, но и максимально развивают те или иные способности у детей. Особый упор в таких школах делается на физическое развитие. После окончания начальной школы дети сдают тестирование на знание основных учебных предметов и на общее развитие.</a:t>
            </a:r>
            <a:endParaRPr lang="ru-RU" dirty="0"/>
          </a:p>
        </p:txBody>
      </p:sp>
      <p:pic>
        <p:nvPicPr>
          <p:cNvPr id="13314" name="Picture 2" descr="http://irelandru.com/wp-content/uploads/2014/02/russkie-deti-v-irlandii-risuyut-olimpiadu-542342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37112"/>
            <a:ext cx="3442502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316" name="Picture 4" descr="http://irelandru.com/wp-content/uploads/2013/09/swords-house-priglashaet-ireland-russian-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402078"/>
            <a:ext cx="3600400" cy="2407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149080"/>
            <a:ext cx="8964488" cy="25949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Ирландии дети обучаются в бесплатных и платных школах-пансионах, которые работают по британской системе подготовительных школ. Цель обучения в подготовительных школах состоит в овладении учащимися навыками чтения и письма, коммуникативного общения, а также в знакомстве со школьными предметами в игровой форме.</a:t>
            </a:r>
            <a:endParaRPr lang="ru-RU" dirty="0"/>
          </a:p>
        </p:txBody>
      </p:sp>
      <p:pic>
        <p:nvPicPr>
          <p:cNvPr id="17410" name="Picture 2" descr="http://www.almamaterconsult.ru/data/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456384" cy="2306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4" name="Picture 6" descr="http://irelandru.com/wp-content/uploads/2013/09/v-russkix-shkolax-irlandii-deti-vstrechayut-osen-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8"/>
            <a:ext cx="3528392" cy="2359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212976"/>
            <a:ext cx="8153400" cy="990600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227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Дошкольное образование в Ирландии. </vt:lpstr>
      <vt:lpstr>Слайд 2</vt:lpstr>
      <vt:lpstr>Слайд 3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образование в Ирландии. </dc:title>
  <dc:creator>Пользователь</dc:creator>
  <cp:lastModifiedBy>Пользователь</cp:lastModifiedBy>
  <cp:revision>3</cp:revision>
  <dcterms:created xsi:type="dcterms:W3CDTF">2015-11-04T15:37:04Z</dcterms:created>
  <dcterms:modified xsi:type="dcterms:W3CDTF">2015-11-04T16:03:18Z</dcterms:modified>
</cp:coreProperties>
</file>