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handoutMasterIdLst>
    <p:handoutMasterId r:id="rId21"/>
  </p:handoutMasterIdLst>
  <p:sldIdLst>
    <p:sldId id="271" r:id="rId2"/>
    <p:sldId id="273" r:id="rId3"/>
    <p:sldId id="257" r:id="rId4"/>
    <p:sldId id="274" r:id="rId5"/>
    <p:sldId id="275" r:id="rId6"/>
    <p:sldId id="293" r:id="rId7"/>
    <p:sldId id="276" r:id="rId8"/>
    <p:sldId id="296" r:id="rId9"/>
    <p:sldId id="295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9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>
        <p:scale>
          <a:sx n="57" d="100"/>
          <a:sy n="57" d="100"/>
        </p:scale>
        <p:origin x="-120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0"/>
    </p:cViewPr>
  </p:sorterViewPr>
  <p:notesViewPr>
    <p:cSldViewPr>
      <p:cViewPr varScale="1">
        <p:scale>
          <a:sx n="48" d="100"/>
          <a:sy n="48" d="100"/>
        </p:scale>
        <p:origin x="-2189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7616C-844C-4617-BC40-B806030BA807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E164-3E13-4BC6-8A3F-C2EF69D3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5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CA446-1691-4C18-83BA-98EF0E5579F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A3499-8D15-448A-873D-C8F66C5FA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A3499-8D15-448A-873D-C8F66C5FA5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3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Вот что у нас получилось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A3499-8D15-448A-873D-C8F66C5FA5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1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38827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М</a:t>
            </a:r>
            <a:r>
              <a:rPr lang="ru-RU" sz="40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астер-класс.</a:t>
            </a:r>
            <a:r>
              <a:rPr lang="en-US" sz="32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Аппликация из салфеток и крупы.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Взаимосвязь родителей с детьми посредством совместного творчества в ДОУ.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81129"/>
            <a:ext cx="8640960" cy="20242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Провели воспитатели: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Болотнова</a:t>
            </a:r>
            <a:r>
              <a:rPr lang="ru-RU" b="1" dirty="0" smtClean="0">
                <a:solidFill>
                  <a:srgbClr val="002060"/>
                </a:solidFill>
              </a:rPr>
              <a:t> Т.В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Чайченко</a:t>
            </a:r>
            <a:r>
              <a:rPr lang="ru-RU" b="1" dirty="0" smtClean="0">
                <a:solidFill>
                  <a:srgbClr val="002060"/>
                </a:solidFill>
              </a:rPr>
              <a:t> О.А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Анапа 2015г</a:t>
            </a:r>
          </a:p>
        </p:txBody>
      </p:sp>
      <p:pic>
        <p:nvPicPr>
          <p:cNvPr id="5" name="Picture 2" descr="C:\Users\ольга\Pictures\sneginka2-500x5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53" y="552021"/>
            <a:ext cx="1013099" cy="5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ьга\Pictures\sneginka2-500x5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95" y="552021"/>
            <a:ext cx="1013099" cy="5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12845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Ход мастер – класса: </a:t>
            </a:r>
            <a:endParaRPr lang="ru-RU" sz="2400" dirty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Для основы берем картон синего цвета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В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ырезаем 2 круга разного диаметра. </a:t>
            </a:r>
            <a:endParaRPr lang="ru-RU" sz="20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cs typeface="Arial" pitchFamily="34" charset="0"/>
              </a:rPr>
              <a:t>Приклеиваем ватный диск на круг большего диаметра и закрываем диск кругом меньшего диаметра , чтобы придать шару объем.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cs typeface="Arial" pitchFamily="34" charset="0"/>
              </a:rPr>
              <a:t> Приклеиваем фигурку снегурочки.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cs typeface="Arial" pitchFamily="34" charset="0"/>
              </a:rPr>
              <a:t>Наносим клей на контур шубки снегурочки и посыпаем манной крупой, придаем опушке объем.</a:t>
            </a:r>
            <a:endParaRPr lang="ru-RU" sz="20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Салфетки рвем на квадраты.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Каждый квадратик с помощью пальцев скручиваем в шарик.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По краю шара наклеиваем скрученные салфетки.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Проделываем отверстие в основании шара.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Продеваем ленту, завязываем бантик.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ea typeface="Times New Roman" pitchFamily="18" charset="0"/>
                <a:cs typeface="Arial" pitchFamily="34" charset="0"/>
              </a:rPr>
              <a:t>В итоге получится 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новогодний красивый   шар.</a:t>
            </a:r>
            <a:endParaRPr lang="ru-RU" sz="20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0659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   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    «</a:t>
            </a:r>
            <a:r>
              <a:rPr lang="ru-RU" sz="2000" b="1" i="1" dirty="0">
                <a:solidFill>
                  <a:srgbClr val="0070C0"/>
                </a:solidFill>
              </a:rPr>
              <a:t>КАК У НАШИХ </a:t>
            </a:r>
            <a:r>
              <a:rPr lang="ru-RU" sz="2000" b="1" i="1" dirty="0" smtClean="0">
                <a:solidFill>
                  <a:srgbClr val="0070C0"/>
                </a:solidFill>
              </a:rPr>
              <a:t>У РЕБЯТ</a:t>
            </a:r>
            <a:r>
              <a:rPr lang="ru-RU" sz="2000" i="1" dirty="0" smtClean="0">
                <a:solidFill>
                  <a:srgbClr val="0070C0"/>
                </a:solidFill>
              </a:rPr>
              <a:t>» </a:t>
            </a:r>
          </a:p>
          <a:p>
            <a:endParaRPr lang="ru-RU" sz="2000" i="1" dirty="0" smtClean="0">
              <a:solidFill>
                <a:srgbClr val="0070C0"/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(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70C0"/>
                </a:solidFill>
              </a:rPr>
              <a:t>движения с речевым сопровождением под музыку</a:t>
            </a:r>
            <a:r>
              <a:rPr lang="ru-RU" sz="2000" i="1" dirty="0" smtClean="0">
                <a:solidFill>
                  <a:srgbClr val="0070C0"/>
                </a:solidFill>
              </a:rPr>
              <a:t> )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Как у наших у ребят</a:t>
            </a:r>
          </a:p>
          <a:p>
            <a:r>
              <a:rPr lang="ru-RU" sz="2000" dirty="0"/>
              <a:t>Ножки весело </a:t>
            </a:r>
            <a:r>
              <a:rPr lang="ru-RU" sz="2000" dirty="0" smtClean="0"/>
              <a:t>стучат: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Топ-топ-топ</a:t>
            </a:r>
            <a:r>
              <a:rPr lang="ru-RU" sz="2000" dirty="0"/>
              <a:t>, топ-топ-топ.</a:t>
            </a:r>
          </a:p>
          <a:p>
            <a:r>
              <a:rPr lang="ru-RU" sz="2000" dirty="0"/>
              <a:t>А устали ножки,</a:t>
            </a:r>
          </a:p>
          <a:p>
            <a:r>
              <a:rPr lang="ru-RU" sz="2000" dirty="0"/>
              <a:t>Хлопают ладошки:</a:t>
            </a:r>
          </a:p>
          <a:p>
            <a:r>
              <a:rPr lang="ru-RU" sz="2000" dirty="0"/>
              <a:t>                 </a:t>
            </a:r>
            <a:r>
              <a:rPr lang="ru-RU" sz="2000" dirty="0" smtClean="0"/>
              <a:t>Хлоп-хлоп-хлоп</a:t>
            </a:r>
            <a:r>
              <a:rPr lang="ru-RU" sz="2000" dirty="0"/>
              <a:t>, хлоп-хлоп-хлоп.</a:t>
            </a:r>
            <a:br>
              <a:rPr lang="ru-RU" sz="2000" dirty="0"/>
            </a:br>
            <a:r>
              <a:rPr lang="ru-RU" sz="2000" dirty="0"/>
              <a:t>А потом в </a:t>
            </a:r>
            <a:r>
              <a:rPr lang="ru-RU" sz="2000" dirty="0" err="1"/>
              <a:t>присядочку</a:t>
            </a:r>
            <a:endParaRPr lang="ru-RU" sz="2000" dirty="0"/>
          </a:p>
          <a:p>
            <a:r>
              <a:rPr lang="ru-RU" sz="2000" dirty="0"/>
              <a:t>Пляшут дети рядышком.</a:t>
            </a:r>
          </a:p>
          <a:p>
            <a:r>
              <a:rPr lang="ru-RU" sz="2000" dirty="0"/>
              <a:t>            </a:t>
            </a:r>
            <a:r>
              <a:rPr lang="ru-RU" sz="2000" dirty="0" smtClean="0"/>
              <a:t>     Книзу </a:t>
            </a:r>
            <a:r>
              <a:rPr lang="ru-RU" sz="2000" dirty="0"/>
              <a:t>- кверху, раз-два, раз-два</a:t>
            </a:r>
            <a:br>
              <a:rPr lang="ru-RU" sz="2000" dirty="0"/>
            </a:br>
            <a:r>
              <a:rPr lang="ru-RU" sz="2000" dirty="0" smtClean="0"/>
              <a:t>Вот </a:t>
            </a:r>
            <a:r>
              <a:rPr lang="ru-RU" sz="2000" dirty="0"/>
              <a:t>так пляшет детвора.</a:t>
            </a:r>
          </a:p>
          <a:p>
            <a:r>
              <a:rPr lang="ru-RU" sz="2000" dirty="0" smtClean="0"/>
              <a:t>А </a:t>
            </a:r>
            <a:r>
              <a:rPr lang="ru-RU" sz="2000" dirty="0"/>
              <a:t>как пустятся бежать</a:t>
            </a:r>
            <a:br>
              <a:rPr lang="ru-RU" sz="2000" dirty="0"/>
            </a:br>
            <a:r>
              <a:rPr lang="ru-RU" sz="2000" dirty="0"/>
              <a:t>Никому их не догнать.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DSC0859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301825"/>
            <a:ext cx="2089031" cy="20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esktop\DSC08600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316179"/>
            <a:ext cx="1944217" cy="20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Desktop\DSC08601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2" y="322730"/>
            <a:ext cx="1944212" cy="200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DSC08602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1785"/>
            <a:ext cx="2088233" cy="200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ьга\Desktop\DSC08603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8" y="3254606"/>
            <a:ext cx="2868580" cy="29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ьга\Desktop\DSC08604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4606"/>
            <a:ext cx="2769280" cy="29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льга\Pictures\Фото группы\Новая папка\DSC08606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225" y="3113863"/>
            <a:ext cx="3690209" cy="25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Pictures\Фото группы\Новая папка\DSC0847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9" y="332656"/>
            <a:ext cx="844893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Pictures\Фото группы\Новая папка\DSC08493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332656"/>
            <a:ext cx="844893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Pictures\Фото группы\Новая папка\DSC0849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92796"/>
            <a:ext cx="57606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Pictures\Фото группы\Новая папка\DSC085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27363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Pictures\Фото группы\Новая папка\DSC08525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23128"/>
            <a:ext cx="2652453" cy="277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Pictures\Фото группы\Новая папка\DSC08497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4148" y="728700"/>
            <a:ext cx="33843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ьга\Pictures\Фото группы\Новая папка\DSC08520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2257" y="913266"/>
            <a:ext cx="33752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ьга\Pictures\Фото группы\Новая папка\DSC08521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3060" y="3900101"/>
            <a:ext cx="28022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531" y="350658"/>
            <a:ext cx="8448939" cy="93520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что у нас получилось! </a:t>
            </a:r>
          </a:p>
          <a:p>
            <a:endParaRPr lang="ru-RU" dirty="0"/>
          </a:p>
        </p:txBody>
      </p:sp>
      <p:pic>
        <p:nvPicPr>
          <p:cNvPr id="4" name="Picture 2" descr="C:\Users\ольга\Pictures\Фото группы\Новая папка\DSC08540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" y="188640"/>
            <a:ext cx="883298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 rot="10800000" flipV="1">
            <a:off x="857224" y="2291319"/>
            <a:ext cx="6858048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Спасибо за внимание!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57606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/>
              <a:t>Работа с родителями одно из условий в развитии творческих способностей у детей дошкольного возраста. Творческие задания для родителей, организация конкурсов, участие в проектной деятельности, совместные мероприятия, направленные на развитие творческих способностей детей, способствует налаживанию доверительных отношений между детским садом и семьей, а также открывают возможности для родителей участвовать в образовательном процессе. Уже давно психологи и педагоги единогласно утверждают, что совместное творчество детей и родителей формирует хорошие доверительные отношения между ними, оказывает положительное влияние на развитие ребенка и приучает его сотрудничать. Творческий процесс стимулирует всестороннее развитие ребенка: совершенствуются моторные навыки, формируется воображение, раскрывается творческий потенциал. Кроме того, совместная творческая деятельность – интересное времяпровождение. </a:t>
            </a:r>
            <a:r>
              <a:rPr lang="ru-RU" sz="4400" dirty="0" smtClean="0"/>
              <a:t>Я очень заинтересовалась аппликацией. 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544616"/>
          </a:xfrm>
        </p:spPr>
        <p:txBody>
          <a:bodyPr>
            <a:normAutofit/>
          </a:bodyPr>
          <a:lstStyle/>
          <a:p>
            <a:pPr lvl="0" indent="449263" algn="ctr" fontAlgn="base">
              <a:spcAft>
                <a:spcPct val="0"/>
              </a:spcAft>
            </a:pPr>
            <a:r>
              <a:rPr lang="ru-RU" sz="2800" b="0" dirty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Аппликация - (от латинского слова «прикладывание») - вид художественной деятельности, способ работы с цветными кусочками различных материалов. Аппликацию делают из бумаги, ткани, кожи, меха, войлока, шерстяных ниток и других материалов. Аппликация - родилась очень давно. Она появилась, как способ украшения одежды, обуви, домашней утвари и орудий труда, интерьера своего жилища.</a:t>
            </a:r>
            <a:r>
              <a:rPr lang="ru-RU" sz="2800" dirty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lang="ru-RU" sz="2800" b="0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219256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5" y="2727045"/>
            <a:ext cx="75009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247" y="526443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Аппликация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из 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бумаги и крупы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для детей может стать очень интересным и развивающим занятием. А для занятий аппликациями нужно заранее подготовиться - придумать сюжет и сделать заготовки из бумаги... 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ea typeface="Times New Roman" pitchFamily="18" charset="0"/>
                <a:cs typeface="Times New Roman" pitchFamily="18" charset="0"/>
              </a:rPr>
              <a:t>Для реализации этой задачи </a:t>
            </a:r>
            <a:r>
              <a:rPr lang="ru-RU" sz="2800" dirty="0"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 предложила </a:t>
            </a:r>
            <a:r>
              <a:rPr lang="ru-RU" sz="2800" dirty="0">
                <a:ea typeface="Times New Roman" pitchFamily="18" charset="0"/>
                <a:cs typeface="Times New Roman" pitchFamily="18" charset="0"/>
              </a:rPr>
              <a:t>родителям принять участие в мероприятии «Мастер-класс для родителей с детьми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496944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 - класс для родителей с детьми 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2-й младшей группе.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Аппликация из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салфеток и крупы</a:t>
            </a:r>
            <a:endParaRPr lang="ru-RU" sz="3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Новогодние шары»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мастер-класса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условий для укрепления сотрудничества между детским садом и семьей и развития творческих способностей детей.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мастер-класса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cs typeface="Arial" pitchFamily="34" charset="0"/>
              </a:rPr>
              <a:t>развивать эстетический вкус и художественное воображение;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cs typeface="Arial" pitchFamily="34" charset="0"/>
              </a:rPr>
              <a:t>Развивать конструкторское мышление – собрать целое из кусочков;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cs typeface="Arial" pitchFamily="34" charset="0"/>
              </a:rPr>
              <a:t>Развивать тактильные ощущения и моторику.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cs typeface="Arial" pitchFamily="34" charset="0"/>
              </a:rPr>
              <a:t>Воспитывать познавательный интерес.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cs typeface="Arial" pitchFamily="34" charset="0"/>
              </a:rPr>
              <a:t>Развивать творческие способности, эстетическое восприятие и художественный вкус.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Развитие глазомера. </a:t>
            </a:r>
            <a:endParaRPr lang="ru-RU" sz="24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Обогащение словарного запаса у детей.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Оказание помощи родителям в осуществлении работы по развитию мелкой моторики детей   младшего дошкольного возраста.</a:t>
            </a:r>
            <a:endParaRPr lang="ru-R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64705"/>
            <a:ext cx="8496944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800" dirty="0">
                <a:ea typeface="Times New Roman" pitchFamily="18" charset="0"/>
                <a:cs typeface="Times New Roman" pitchFamily="18" charset="0"/>
              </a:rPr>
              <a:t> плотный картон синего цвета, белые салфетки, манная крупа, клей </a:t>
            </a:r>
            <a:r>
              <a:rPr lang="ru-RU" sz="2800" dirty="0" err="1">
                <a:ea typeface="Times New Roman" pitchFamily="18" charset="0"/>
                <a:cs typeface="Times New Roman" pitchFamily="18" charset="0"/>
              </a:rPr>
              <a:t>пва</a:t>
            </a:r>
            <a:r>
              <a:rPr lang="ru-RU" sz="2800" dirty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фигурки снегурочки, ножницы, ватные диски, ленточки </a:t>
            </a:r>
            <a:r>
              <a:rPr lang="ru-RU" sz="2800" dirty="0">
                <a:ea typeface="Times New Roman" pitchFamily="18" charset="0"/>
                <a:cs typeface="Times New Roman" pitchFamily="18" charset="0"/>
              </a:rPr>
              <a:t>белого цвета,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ea typeface="Times New Roman" pitchFamily="18" charset="0"/>
                <a:cs typeface="Times New Roman" pitchFamily="18" charset="0"/>
              </a:rPr>
              <a:t> образец готовой работы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…</a:t>
            </a:r>
            <a:endParaRPr lang="ru-RU" sz="3200" dirty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ea typeface="Wingdings" pitchFamily="2" charset="2"/>
                <a:cs typeface="Times New Roman" pitchFamily="18" charset="0"/>
              </a:rPr>
              <a:t>«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Ребенок узнает на практике понятие слова "технология" - Ведь чтобы получить результат нужно сперва потрудиться и сделать определенные действия - вырезать ножницами фигурку, намазать ее клеем, приклеить в определенное место»</a:t>
            </a:r>
            <a:endParaRPr lang="ru-RU" sz="2800" dirty="0"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969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    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беседа.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«Подскажи словечко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читает двустишие, а дети с родителями договаривают недостающее слово.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ru-RU" dirty="0" smtClean="0"/>
              <a:t>Тихо</a:t>
            </a:r>
            <a:r>
              <a:rPr lang="ru-RU" dirty="0"/>
              <a:t>, тихо, как во сне</a:t>
            </a:r>
          </a:p>
          <a:p>
            <a:r>
              <a:rPr lang="ru-RU" dirty="0"/>
              <a:t>Падает на землю: (снег)</a:t>
            </a:r>
          </a:p>
          <a:p>
            <a:r>
              <a:rPr lang="ru-RU" dirty="0"/>
              <a:t>С неба все скользят пушинки</a:t>
            </a:r>
          </a:p>
          <a:p>
            <a:r>
              <a:rPr lang="ru-RU" dirty="0"/>
              <a:t>Серебристые: (снежинки)</a:t>
            </a:r>
          </a:p>
          <a:p>
            <a:r>
              <a:rPr lang="ru-RU" dirty="0"/>
              <a:t>На полянку, на лужок</a:t>
            </a:r>
          </a:p>
          <a:p>
            <a:r>
              <a:rPr lang="ru-RU" dirty="0"/>
              <a:t>Все снижается: (снежок)</a:t>
            </a:r>
          </a:p>
          <a:p>
            <a:r>
              <a:rPr lang="ru-RU" dirty="0"/>
              <a:t>Вот веселье для ребят-</a:t>
            </a:r>
          </a:p>
          <a:p>
            <a:r>
              <a:rPr lang="ru-RU" dirty="0"/>
              <a:t>Все сильнее: (снегопад)</a:t>
            </a:r>
          </a:p>
          <a:p>
            <a:r>
              <a:rPr lang="ru-RU" dirty="0"/>
              <a:t>Все бегут вперегонки.</a:t>
            </a:r>
          </a:p>
          <a:p>
            <a:r>
              <a:rPr lang="ru-RU" dirty="0"/>
              <a:t>Все хотят играть в: (снежки)</a:t>
            </a:r>
          </a:p>
          <a:p>
            <a:r>
              <a:rPr lang="ru-RU" dirty="0"/>
              <a:t>Словно в белый пуховик</a:t>
            </a:r>
          </a:p>
          <a:p>
            <a:r>
              <a:rPr lang="ru-RU" dirty="0"/>
              <a:t>Нарядился: (снеговик)</a:t>
            </a:r>
          </a:p>
          <a:p>
            <a:r>
              <a:rPr lang="ru-RU" dirty="0"/>
              <a:t>Рядом снежная фигурка,</a:t>
            </a:r>
          </a:p>
          <a:p>
            <a:r>
              <a:rPr lang="ru-RU" dirty="0"/>
              <a:t>Это девочка: (снегурка)</a:t>
            </a:r>
          </a:p>
          <a:p>
            <a:r>
              <a:rPr lang="ru-RU" dirty="0"/>
              <a:t>На снегу-то, посмотри</a:t>
            </a:r>
          </a:p>
          <a:p>
            <a:r>
              <a:rPr lang="ru-RU" dirty="0"/>
              <a:t>С красной грудкой: (снегири)</a:t>
            </a:r>
          </a:p>
          <a:p>
            <a:r>
              <a:rPr lang="ru-RU" dirty="0"/>
              <a:t>Словно в сказке, как во сне,</a:t>
            </a:r>
          </a:p>
          <a:p>
            <a:r>
              <a:rPr lang="ru-RU" dirty="0"/>
              <a:t>Землю всю украсил: (снег) </a:t>
            </a:r>
            <a:endParaRPr lang="ru-RU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34640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Перед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тем, как начнем работать, поиграем пальчиками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Пальчиковая игра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</a:t>
            </a: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нами елочка</a:t>
            </a:r>
            <a:r>
              <a:rPr lang="ru-RU" sz="24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Пальцы </a:t>
            </a:r>
            <a:r>
              <a:rPr lang="ru-RU" sz="2000" dirty="0"/>
              <a:t>рук переплетены, из больших пальцев </a:t>
            </a:r>
            <a:r>
              <a:rPr lang="ru-RU" sz="2000" dirty="0" smtClean="0"/>
              <a:t>    - </a:t>
            </a:r>
            <a:r>
              <a:rPr lang="ru-RU" sz="2000" dirty="0"/>
              <a:t>верхушка «елочки». 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Шишечки</a:t>
            </a: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иголочки</a:t>
            </a:r>
            <a:r>
              <a:rPr lang="ru-RU" sz="2400" dirty="0">
                <a:solidFill>
                  <a:srgbClr val="00B050"/>
                </a:solidFill>
              </a:rPr>
              <a:t>: 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Кулачки</a:t>
            </a:r>
            <a:r>
              <a:rPr lang="ru-RU" sz="2000" dirty="0"/>
              <a:t>, указательные пальчики выставлены. 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Шарики</a:t>
            </a: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фонарики</a:t>
            </a:r>
            <a:r>
              <a:rPr lang="ru-RU" sz="2000" dirty="0"/>
              <a:t>: </a:t>
            </a:r>
            <a:r>
              <a:rPr lang="ru-RU" sz="2000" dirty="0" smtClean="0"/>
              <a:t>  Шарики </a:t>
            </a:r>
            <a:r>
              <a:rPr lang="ru-RU" sz="2000" dirty="0"/>
              <a:t>из пальцев вверх, вниз. 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Зайчики </a:t>
            </a: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свечки</a:t>
            </a:r>
            <a:r>
              <a:rPr lang="ru-RU" sz="2400" dirty="0">
                <a:solidFill>
                  <a:srgbClr val="00B050"/>
                </a:solidFill>
              </a:rPr>
              <a:t>: </a:t>
            </a:r>
            <a:r>
              <a:rPr lang="ru-RU" sz="2000" dirty="0" smtClean="0"/>
              <a:t>    Ушки </a:t>
            </a:r>
            <a:r>
              <a:rPr lang="ru-RU" sz="2000" dirty="0"/>
              <a:t>из указательного и среднего пальцев: обе ладони сложены. 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Звезды</a:t>
            </a: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человечки</a:t>
            </a:r>
            <a:r>
              <a:rPr lang="ru-RU" sz="2400" dirty="0"/>
              <a:t>:  </a:t>
            </a:r>
            <a:r>
              <a:rPr lang="ru-RU" sz="2400" dirty="0" smtClean="0"/>
              <a:t> </a:t>
            </a:r>
            <a:r>
              <a:rPr lang="ru-RU" sz="2000" dirty="0" smtClean="0"/>
              <a:t>Ладони </a:t>
            </a:r>
            <a:r>
              <a:rPr lang="ru-RU" sz="2000" dirty="0"/>
              <a:t>сложены, пальцы расправлены; средний и указательный пальцы стоят на столе.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16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611</TotalTime>
  <Words>704</Words>
  <Application>Microsoft Office PowerPoint</Application>
  <PresentationFormat>Экран (4:3)</PresentationFormat>
  <Paragraphs>94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Мастер-класс. Аппликация из салфеток и крупы. Взаимосвязь родителей с детьми посредством совместного творчества в ДОУ. </vt:lpstr>
      <vt:lpstr>Презентация PowerPoint</vt:lpstr>
      <vt:lpstr>Аппликация - (от латинского слова «прикладывание») - вид художественной деятельности, способ работы с цветными кусочками различных материалов. Аппликацию делают из бумаги, ткани, кожи, меха, войлока, шерстяных ниток и других материалов. Аппликация - родилась очень давно. Она появилась, как способ украшения одежды, обуви, домашней утвари и орудий труда, интерьера своего жилища.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гимнастика.</dc:title>
  <dc:creator>Виктория</dc:creator>
  <cp:lastModifiedBy>ольга</cp:lastModifiedBy>
  <cp:revision>95</cp:revision>
  <cp:lastPrinted>2015-12-14T16:12:54Z</cp:lastPrinted>
  <dcterms:created xsi:type="dcterms:W3CDTF">2012-01-29T13:45:01Z</dcterms:created>
  <dcterms:modified xsi:type="dcterms:W3CDTF">2015-12-14T18:02:23Z</dcterms:modified>
</cp:coreProperties>
</file>