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74" r:id="rId3"/>
    <p:sldId id="275" r:id="rId4"/>
    <p:sldId id="28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58" r:id="rId14"/>
    <p:sldId id="265" r:id="rId15"/>
    <p:sldId id="259" r:id="rId16"/>
    <p:sldId id="260" r:id="rId17"/>
    <p:sldId id="261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8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306" autoAdjust="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cover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284984"/>
            <a:ext cx="8186766" cy="3240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73616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/с  присмотра и оздоровления «Белочка»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Тамбов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проект 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«Память в камне», посвященный Победе в Великой Отечественной войне </a:t>
            </a:r>
            <a:b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1941-1945 года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CAU0ONK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5904656" cy="345638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6216" y="3212976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Авторы проекта: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воспитатель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Пешкова А.В.,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4474840" cy="48272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Выставка детских рисунков на тему: «Память в камне»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Досуг: «Военные памятники города Тамбова»</a:t>
            </a:r>
          </a:p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Выпуск буклетов для родителей о приобщении детей к культурно-историческому наследию родного города через знакомство с памятниками Великой Отечественной войны.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Фото\Проект Тамбов\IMG_5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6424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448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Дети приобрели стойкий интерес и конкретные знания о  героическом прошлом нашего народа в ВОВ;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 детей развилось эмоционально-ценностное отношение  к памяти героев, погибших в ВОВ;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Родители заинтересовались проблемой патриотического воспитания детей и в процессе реализации проекта стали его активными участниками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Выводы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G:\Фото\Проект Тамбов\IMG_5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56992"/>
            <a:ext cx="5256584" cy="315761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Приобщение  к проектной деятельности детей из параллельных групп;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Публикация материалов проекта на  сайте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 maaam.ru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Презентация проекта на педсовете;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Изготовление буклетов для родителей.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Распространение результатов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29200"/>
            <a:ext cx="87852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ама\картинки\Рисун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19268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71480"/>
            <a:ext cx="8318158" cy="1219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Никто не забыт, </a:t>
            </a:r>
            <a:b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ничто не забыто…</a:t>
            </a:r>
            <a:endParaRPr lang="ru-RU" sz="44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43504" y="1500174"/>
            <a:ext cx="3614734" cy="41910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Жди меня, и я вернусь, 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очень жди, 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Жди, когда наводят грусть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Серые дожди.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Жди, когда снега метут, 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Жди, когда жара, 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Жди, когда других не ждут, </a:t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Позабыв вчера.</a:t>
            </a:r>
          </a:p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К. М. Симонов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ы\мама\картинки\неизвестному солдат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12776"/>
            <a:ext cx="4648030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2143116"/>
            <a:ext cx="4257676" cy="2976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 ознаменование заслуг четырежды Героя, Маршала Советского Союза Георгия Константиновича Жукова во многих городах СССР его именем были названы улицы и проспекты. Местом установки памятника стала Манежная площадь в Москве.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 Москвы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Документы\мама\картинки\памятник жуков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204525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Вечный огонь памяти и славы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Документы\мама\картинки\вечный огонь в москв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00108"/>
            <a:ext cx="6984776" cy="4572032"/>
          </a:xfrm>
          <a:prstGeom prst="rect">
            <a:avLst/>
          </a:prstGeom>
          <a:noFill/>
        </p:spPr>
      </p:pic>
      <p:sp>
        <p:nvSpPr>
          <p:cNvPr id="5" name="Содержимое 1"/>
          <p:cNvSpPr txBox="1">
            <a:spLocks/>
          </p:cNvSpPr>
          <p:nvPr/>
        </p:nvSpPr>
        <p:spPr>
          <a:xfrm>
            <a:off x="1000100" y="5572140"/>
            <a:ext cx="8001056" cy="9882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Вечный огонь – постоянно горящий огонь, символизирующий вечную</a:t>
            </a:r>
          </a:p>
          <a:p>
            <a:pPr marL="274320" lvl="0" indent="-274320" algn="just">
              <a:spcBef>
                <a:spcPts val="600"/>
              </a:spcBef>
              <a:buClr>
                <a:schemeClr val="accent2"/>
              </a:buClr>
              <a:buSzPct val="85000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память о чём-либо или о ком-либо.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мама\картинки\мемориал победы на поклонной г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46805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715016"/>
            <a:ext cx="8143900" cy="6572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высокий монумент в России. Обелиск высотой 141,8 метра (по 1 дециметру за каждый день войны) имеет форму трёхгранного штыка и на большей части высоты покрыт бронзовыми барельефами. Монумент открыт 9 мая 1995 года в составе Мемориального комплекса Победы.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 Санкт-Петербурга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Документы\мама\картинки\монумент защитникам санкт-петербур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71547"/>
            <a:ext cx="7200800" cy="42296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50" y="5357826"/>
            <a:ext cx="89297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спустя много лет не гаснет в сердцах петербуржцев благодарность тем, кто отдал за них жизнь. В тридцатую годовщину со дня окончания войны недалеко от бывшей линии фронта, на площади Победы, 9 мая 1975 г. был открыт грандиозный монумент защитникам города.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мама\картинки\прорыв блокады ленингра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00800" cy="482453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643578"/>
            <a:ext cx="8072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Блокада Ленинграда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длилась с 8 сентября 1941 года по 27 января 1944 года (блокадное кольцо было прорвано 18 января1943 года) — </a:t>
            </a:r>
            <a:r>
              <a:rPr lang="ru-RU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872 дня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206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endParaRPr lang="ru-RU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воспитатели, воспитанники старшей группы, муз. руководитель, родители.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 интеграции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познание, музыка, чтение худ. литературы, коммуникация, социализация, труд, худ. творчество.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краткосрочный.</a:t>
            </a:r>
            <a:endParaRPr lang="ru-RU" sz="3200" b="1" i="1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D:\Документы\мама\картинки\памятник глоб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033" y="1071546"/>
            <a:ext cx="6609311" cy="442915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643578"/>
            <a:ext cx="8229600" cy="9763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самом центре Петербурга, на Невском проспекте стоит глобус, на котором выгравированы стихи поэта-блокадника: "Чтоб снова на земной планете не повторилось той зимы, нам нужно чтобы наши дети об этом помнили, как мы!"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"Глобус"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429124" y="2143116"/>
            <a:ext cx="4500594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Скульптура «Родина-мать зовет!» - это женщина, держащая в руке меч, которая стоит в позе призыва к борьбе. Высота статуи 85 м вместе с мечом и 52 м без меча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 Волгограда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Документы\мама\картинки\родина м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28671"/>
            <a:ext cx="3744416" cy="552466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13573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Мама́ев</a:t>
            </a:r>
            <a:r>
              <a:rPr lang="ru-RU" sz="1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курган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возвышенность на правом берегу реки Волги в Центральном районе города Волгоград, где во время Сталинградской битвы происходили ожесточённые бои (особенно в сентябре 1942 года и январе 1943) продолжительностью 200 дней. На Мамаевом кургане захоронено около 35 000 человек, сражавшихся за Родину.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Мамаев курган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Документы\мама\картинки\мамаев кург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738752" cy="3084944"/>
          </a:xfrm>
          <a:prstGeom prst="rect">
            <a:avLst/>
          </a:prstGeom>
          <a:noFill/>
        </p:spPr>
      </p:pic>
      <p:pic>
        <p:nvPicPr>
          <p:cNvPr id="10243" name="Picture 3" descr="D:\Документы\мама\картинки\мамаев курга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786214" cy="346911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357686" y="642918"/>
            <a:ext cx="4929222" cy="55959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 Мамаевом кургане, как всегда -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Бьётся сердце уходящее в века…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Бьётся сердце, чтоб услышать боль могли,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Те, кто жив, чтоб память берегли…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строгих списках, слышишь словно стон,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войны оставшихся времён…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 можно, - это всё забыть,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 можно, - войны те творить?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стуке сердца - боли матерей,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стуке сердца - скорби всех людей,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память, нам не даст забыть: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Сердце будет, - болью голосить…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Вы, простите, что другой сейчас стал мир,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для Вас, - не состоялся пир… 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остался, в память на века -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Сердца стук… и просто - тишина.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Вы, простите нас, за всё, за всё…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спасло нас, крепкое крыло: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мужей, и наших сыновей…</a:t>
            </a:r>
            <a:b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пришедших - с войн, в родную дверь.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D:\Документы\мама\картинки\мамаев курган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96752"/>
            <a:ext cx="4286280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 Тамбова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7"/>
          <p:cNvSpPr>
            <a:spLocks noGrp="1"/>
          </p:cNvSpPr>
          <p:nvPr>
            <p:ph idx="1"/>
          </p:nvPr>
        </p:nvSpPr>
        <p:spPr>
          <a:xfrm>
            <a:off x="4929188" y="857250"/>
            <a:ext cx="4071937" cy="5429250"/>
          </a:xfrm>
        </p:spPr>
        <p:txBody>
          <a:bodyPr>
            <a:normAutofit fontScale="92500" lnSpcReduction="20000"/>
          </a:bodyPr>
          <a:lstStyle/>
          <a:p>
            <a:pPr algn="just">
              <a:buClr>
                <a:srgbClr val="009DD9"/>
              </a:buClr>
              <a:buNone/>
              <a:defRPr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/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Мемориальный  комплекс "Вечный огонь"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000" dirty="0" smtClean="0"/>
              <a:t>      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Мемориальный комплекс «Вечный огонь» посвящен тамбовским воинам, павшим на фронтах Великой Отечественной войны. Мемориал был открыт в мае 1970 года, в честь 25-летия победы над фашизмом. Вечный огонь зажегся на Октябрьской площади накануне Дня Победы. У Вечного огня ежегодно проходят митинги призывников, уходящих на службу в Российскую Армию, принимают присягу курсанты и солдаты военных училищ.</a:t>
            </a:r>
          </a:p>
          <a:p>
            <a:pPr algn="ctr">
              <a:buFontTx/>
              <a:buNone/>
              <a:defRPr/>
            </a:pPr>
            <a:endPara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ндрей\Мои документы\Мама\Для презентации\Вечный ого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8245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5589240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Особое внимание заслуживает памятник подвигу медиков в Великой Отечественной войне. Находится он на территории второй городской больницы Тамбова. Был установлен в 1985 году.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D:\Документы\мама\картинки\pamjatnik_medik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46530"/>
            <a:ext cx="7344816" cy="446485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5572116"/>
            <a:ext cx="8643998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 Имя Героя Советского Союза Зои Космодемьянской носит один из скверов Тамбова. В 1947 году здесь был установлен памятник юной партизанке, созданный скульптором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М.Г.Манизером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Зое Космодемьянской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D:\Документы\мама\картинки\памятник з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7056784" cy="4191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500702"/>
            <a:ext cx="8229600" cy="97630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Мемориал «Тамбовский колхозник», в просторечии «Танк» был воздвигнут в 1949 году на углу улиц Советской и Московской в память об инициативе тамбовского населения по сбору средств на закупку вооружений для Красной Армии в годы войны.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 «Тамбовский колхозник»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Документы\мама\картинки\танк тамб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32857"/>
            <a:ext cx="5929354" cy="383853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кументы\мама\картинки\мы помним, мы гордимс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76672"/>
            <a:ext cx="4392488" cy="58812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124744"/>
            <a:ext cx="403244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Поклонимся великим тем годам, 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нашим командирам и       бойцам, 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маршалам страны и рядовым, 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Поклонимся и мертвым и живым.</a:t>
            </a:r>
          </a:p>
          <a:p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тем, кого нам забывать нельзя, 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Поклонимся, поклонимся, друзья.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миром, всем народом, всей землей</a:t>
            </a:r>
            <a:b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Поклонимся за тот Великий бой!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9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Алешина Н.В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дошкольников, методическое пособие, ЦГЛМ.2005г.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Кондрыкина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Л.А.       С чего начинается Родина?, опыт работы по патриотическому воспитанию в ДОУ. Творческий центр М. 2003г.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М.Д. Нравственно-патриотическое воспитание детей дошкольного возраста.</a:t>
            </a:r>
            <a:b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Пособие.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Аркти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 2004г. Шорыгина Т.А.  Родные сказки. Нравственно-патриотическое воспитание. Книголюб, М. 2005г. Натарова В. И.  Моя страна. Практическое пособие. ТЦ «Учитель» Воронеж 2005г. Белоусова Л.Е. Навстречу дню Победы. Цикл тематических бесед-рассказов для занятий с детьми дошкольного возраста.  «Детство-Пресс» Санкт-Петербург 2007г. Богачева И.В. Мое отечество – Россия! Система воспитания патриотизма у дошкольников и младших школьников, М.2005г. Журналы: Дошкольное воспитание, Дошкольная педагогика.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Тамбов=ВИКИ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сообщество педагогов ДОУ.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«Никто не забыт – ничто не забыто…» Сколько раз мы слышали эти слова. К сожалению, молодое подрастающее поколение все чаще имеет поверхностное представление о событиях исторического наследия страны. Известна истина: что заложено в человеке в начале жизни, то остается навсегда. Эти слова определяют необходимость воспитания патриотизма у дошкольников, который способствует формированию чувства уважения к традициям нашей страны, бережного отношения к памяти прошлого.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Актуальность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voen14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28604"/>
            <a:ext cx="13033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27315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    Недостаточная </a:t>
            </a:r>
            <a:r>
              <a:rPr lang="ru-RU" sz="2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сформированность</a:t>
            </a: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у детей знаний о героическом прошлом нашей страны в годы Великой Отечественной войны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29264"/>
            <a:ext cx="871378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988840"/>
            <a:ext cx="8115328" cy="4107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Осуществить комплексный подход по знакомству детей с памятниками Великой Отечественной войны и развить на этой основе чувство патриотизма и гордости за свой народ.   </a:t>
            </a:r>
            <a:endParaRPr lang="ru-RU" sz="28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29264"/>
            <a:ext cx="871378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Вызвать интерес детей к изучению исторических памятников Великой Отечественной войны и создать условия для восприятия сведений о них;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ознакомление дошкольников  с военно-историческим наследием городов-героев России и родного края;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 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Воспитать чувство гордости за героев ВОВ и свой народ;</a:t>
            </a:r>
          </a:p>
          <a:p>
            <a:pPr marL="514350" indent="-514350">
              <a:buNone/>
            </a:pPr>
            <a:r>
              <a:rPr lang="ru-RU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Организовать работу с родителями по организации экскурсий с детьми к памятникам и мемориалам, посвященным ВОВ. </a:t>
            </a:r>
          </a:p>
          <a:p>
            <a:pPr marL="514350" indent="-514350">
              <a:buNone/>
            </a:pPr>
            <a:endParaRPr lang="ru-RU" sz="2400" b="1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Освоение детьми доступных знаний об истории Родины, родного края, своей семьи в годы ВОВ; 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осознание нравственной ценности поступков людей; общественной значимости исторических событий.</a:t>
            </a:r>
          </a:p>
          <a:p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Проявление внимания и уважения к памяти героев Великой Отечественной войны и их подвигов.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772816"/>
            <a:ext cx="8229600" cy="41764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методического обеспечения; 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подбор наглядного материала;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исследовательской и творческой  деятельности детей;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доведение до сведения родителей о начале и проведении проекта</a:t>
            </a:r>
          </a:p>
          <a:p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 детей мотивации для знакомства с героическим прошлым своего народа;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проведения и реализации проекта.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643578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908720"/>
            <a:ext cx="4114800" cy="5187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Творческо-образовательная  детская деятельность по знакомству с памятниками героям Великой Отечественной войны;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разучивание песен и стихов о войне, чтение худ. литературы ; </a:t>
            </a:r>
          </a:p>
          <a:p>
            <a:pPr>
              <a:buNone/>
            </a:pPr>
            <a:endParaRPr lang="ru-RU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экскурсии к памятным местам города Тамбова;   </a:t>
            </a:r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Ye82nRm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5661248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G:\Фото\Проект Тамбов\IMG_5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24744"/>
            <a:ext cx="4032448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422</TotalTime>
  <Words>817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МБДОУ д/с  присмотра и оздоровления «Белочка»  г. Тамбов  Педагогический проект  «Память в камне», посвященный Победе в Великой Отечественной войне  1941-1945 года</vt:lpstr>
      <vt:lpstr>Слайд 2</vt:lpstr>
      <vt:lpstr>    Актуальность</vt:lpstr>
      <vt:lpstr>Проблема</vt:lpstr>
      <vt:lpstr>Цель проекта</vt:lpstr>
      <vt:lpstr>Задачи</vt:lpstr>
      <vt:lpstr>Предполагаемый результат</vt:lpstr>
      <vt:lpstr>Этапы проведения и реализации проекта.  Подготовительный этап</vt:lpstr>
      <vt:lpstr>Основной этап</vt:lpstr>
      <vt:lpstr>Заключительный этап</vt:lpstr>
      <vt:lpstr>Выводы</vt:lpstr>
      <vt:lpstr>Распространение результатов</vt:lpstr>
      <vt:lpstr> Никто не забыт,                             ничто не забыто…</vt:lpstr>
      <vt:lpstr>Слайд 14</vt:lpstr>
      <vt:lpstr>Памятники Москвы</vt:lpstr>
      <vt:lpstr>Вечный огонь памяти и славы</vt:lpstr>
      <vt:lpstr>Самый высокий монумент в России. Обелиск высотой 141,8 метра (по 1 дециметру за каждый день войны) имеет форму трёхгранного штыка и на большей части высоты покрыт бронзовыми барельефами. Монумент открыт 9 мая 1995 года в составе Мемориального комплекса Победы.</vt:lpstr>
      <vt:lpstr>Памятники Санкт-Петербурга</vt:lpstr>
      <vt:lpstr>Слайд 19</vt:lpstr>
      <vt:lpstr>Памятник "Глобус"</vt:lpstr>
      <vt:lpstr>Памятники Волгограда</vt:lpstr>
      <vt:lpstr>Мамаев курган</vt:lpstr>
      <vt:lpstr>Слайд 23</vt:lpstr>
      <vt:lpstr>Памятники Тамбова</vt:lpstr>
      <vt:lpstr>Слайд 25</vt:lpstr>
      <vt:lpstr>Памятник Зое Космодемьянской</vt:lpstr>
      <vt:lpstr>Памятник «Тамбовский колхозник»</vt:lpstr>
      <vt:lpstr>Слайд 28</vt:lpstr>
      <vt:lpstr>Информационные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 присмотра и оздоровления «Белочка»</dc:title>
  <dc:creator>Андрей</dc:creator>
  <cp:lastModifiedBy>Андрей</cp:lastModifiedBy>
  <cp:revision>63</cp:revision>
  <dcterms:created xsi:type="dcterms:W3CDTF">2014-04-04T15:01:27Z</dcterms:created>
  <dcterms:modified xsi:type="dcterms:W3CDTF">2015-12-12T14:34:03Z</dcterms:modified>
</cp:coreProperties>
</file>