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836713"/>
            <a:ext cx="5540152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Пособия для развития мелкой </a:t>
            </a:r>
            <a:r>
              <a:rPr lang="ru-RU" dirty="0" smtClean="0"/>
              <a:t>моторики</a:t>
            </a:r>
            <a:r>
              <a:rPr lang="en-US" dirty="0" smtClean="0"/>
              <a:t> </a:t>
            </a:r>
            <a:r>
              <a:rPr lang="ru-RU" dirty="0" smtClean="0"/>
              <a:t>пальцев рук.</a:t>
            </a:r>
            <a:endParaRPr lang="ru-RU" dirty="0"/>
          </a:p>
        </p:txBody>
      </p:sp>
      <p:pic>
        <p:nvPicPr>
          <p:cNvPr id="4" name="Рисунок 3" descr="девочка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4026" y="3190451"/>
            <a:ext cx="1891382" cy="2183794"/>
          </a:xfrm>
          <a:prstGeom prst="rect">
            <a:avLst/>
          </a:prstGeom>
        </p:spPr>
      </p:pic>
      <p:pic>
        <p:nvPicPr>
          <p:cNvPr id="5" name="Рисунок 4" descr="титульник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6281" y="3212976"/>
            <a:ext cx="2003127" cy="2161269"/>
          </a:xfrm>
          <a:prstGeom prst="rect">
            <a:avLst/>
          </a:prstGeom>
        </p:spPr>
      </p:pic>
      <p:pic>
        <p:nvPicPr>
          <p:cNvPr id="6" name="Рисунок 5" descr="тит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3212976"/>
            <a:ext cx="2016224" cy="21612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/>
              <a:t>Игры с пуговицами и бусинами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4869160"/>
            <a:ext cx="7859216" cy="14730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Ребёнок будет тренировать пальчики, одновременно развивая сообразительность и осваивая понятия </a:t>
            </a:r>
            <a:r>
              <a:rPr lang="ru-RU" dirty="0" err="1" smtClean="0"/>
              <a:t>большой-маленький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игры с пуг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628800"/>
            <a:ext cx="2376264" cy="2412107"/>
          </a:xfrm>
          <a:prstGeom prst="rect">
            <a:avLst/>
          </a:prstGeom>
        </p:spPr>
      </p:pic>
      <p:pic>
        <p:nvPicPr>
          <p:cNvPr id="5" name="Рисунок 4" descr="бусины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1628800"/>
            <a:ext cx="3024336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07904" y="1916833"/>
            <a:ext cx="4786808" cy="2490068"/>
          </a:xfrm>
        </p:spPr>
        <p:txBody>
          <a:bodyPr>
            <a:normAutofit fontScale="85000" lnSpcReduction="20000"/>
          </a:bodyPr>
          <a:lstStyle/>
          <a:p>
            <a:r>
              <a:rPr lang="ru-RU" sz="4000" dirty="0" smtClean="0"/>
              <a:t>Материал подготовила:</a:t>
            </a:r>
          </a:p>
          <a:p>
            <a:r>
              <a:rPr lang="ru-RU" sz="4000" dirty="0" smtClean="0"/>
              <a:t>Учитель - логопед</a:t>
            </a:r>
          </a:p>
          <a:p>
            <a:r>
              <a:rPr lang="ru-RU" sz="4000" dirty="0" smtClean="0"/>
              <a:t>Федотова Ксения Эдуардовна.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Пальчиковый театр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76056" y="1412776"/>
            <a:ext cx="3610744" cy="47133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Игра является для ребенка естественным средством самовыражения, а использование символических материалов помогает ему дистанцироваться от проблемных ситуаций.</a:t>
            </a:r>
          </a:p>
          <a:p>
            <a:endParaRPr lang="ru-RU" dirty="0"/>
          </a:p>
        </p:txBody>
      </p:sp>
      <p:pic>
        <p:nvPicPr>
          <p:cNvPr id="3074" name="Picture 2" descr="Пальчиковый теат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4104456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Кубики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4149080"/>
            <a:ext cx="7931224" cy="223224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Такая игра сочетает в себе игровые и обучающие элементы, поможет развить у малыша мелкую моторику, воображение, внимание, восприятие эталонов цвета. Кубики могут быть однотипными и в виде </a:t>
            </a:r>
            <a:r>
              <a:rPr lang="ru-RU" dirty="0" err="1" smtClean="0"/>
              <a:t>пазлов</a:t>
            </a:r>
            <a:r>
              <a:rPr lang="ru-RU" dirty="0" smtClean="0"/>
              <a:t>, с картинками. На картинках изображены герои известных и любимых детских сказок.</a:t>
            </a:r>
            <a:endParaRPr lang="ru-RU" dirty="0"/>
          </a:p>
        </p:txBody>
      </p:sp>
      <p:pic>
        <p:nvPicPr>
          <p:cNvPr id="1026" name="Picture 2" descr="C:\Users\пк\Desktop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556792"/>
            <a:ext cx="2736304" cy="2376264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556792"/>
            <a:ext cx="331236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err="1" smtClean="0"/>
              <a:t>Пазлы</a:t>
            </a:r>
            <a:r>
              <a:rPr lang="ru-RU" u="sng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0" y="1556792"/>
            <a:ext cx="3970784" cy="4785395"/>
          </a:xfrm>
        </p:spPr>
        <p:txBody>
          <a:bodyPr>
            <a:normAutofit/>
          </a:bodyPr>
          <a:lstStyle/>
          <a:p>
            <a:r>
              <a:rPr lang="ru-RU" dirty="0" smtClean="0"/>
              <a:t>Способствуют не только развитию мелкой моторики, но и учат ребенка видеть целое в разрозненных кусках, приучают к вниманию и усидчивости. </a:t>
            </a:r>
            <a:endParaRPr lang="ru-RU" dirty="0"/>
          </a:p>
        </p:txBody>
      </p:sp>
      <p:pic>
        <p:nvPicPr>
          <p:cNvPr id="2050" name="Picture 2" descr="C:\Users\пк\Desktop\заяц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3528392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Рамка-вкладыш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932040" y="1484784"/>
            <a:ext cx="3754760" cy="46413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Рамки могут быть с подсказками, на которых изображена связанная с вкладышем картинка. Хорошо развивает логическое мышление.</a:t>
            </a:r>
            <a:endParaRPr lang="ru-RU" dirty="0"/>
          </a:p>
        </p:txBody>
      </p:sp>
      <p:pic>
        <p:nvPicPr>
          <p:cNvPr id="4" name="Рисунок 3" descr="рам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196752"/>
            <a:ext cx="3312368" cy="2304256"/>
          </a:xfrm>
          <a:prstGeom prst="rect">
            <a:avLst/>
          </a:prstGeom>
        </p:spPr>
      </p:pic>
      <p:pic>
        <p:nvPicPr>
          <p:cNvPr id="4098" name="Picture 2" descr="C:\Users\пк\Desktop\рамка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933056"/>
            <a:ext cx="3168352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Магнитные конструкторы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619672" y="4509120"/>
            <a:ext cx="5698976" cy="1872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Отлично развивает фантазию и образное мышление ребенка.</a:t>
            </a:r>
          </a:p>
          <a:p>
            <a:endParaRPr lang="ru-RU" dirty="0"/>
          </a:p>
        </p:txBody>
      </p:sp>
      <p:pic>
        <p:nvPicPr>
          <p:cNvPr id="4" name="Рисунок 3" descr="магнитный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052736"/>
            <a:ext cx="4032448" cy="2952328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196752"/>
            <a:ext cx="302433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u="sng" dirty="0" err="1" smtClean="0"/>
              <a:t>Лего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220072" y="1628800"/>
            <a:ext cx="3466728" cy="44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Способствуют</a:t>
            </a:r>
          </a:p>
          <a:p>
            <a:pPr>
              <a:buNone/>
            </a:pPr>
            <a:r>
              <a:rPr lang="ru-RU" dirty="0" smtClean="0"/>
              <a:t>    развитию</a:t>
            </a:r>
          </a:p>
          <a:p>
            <a:pPr>
              <a:buNone/>
            </a:pPr>
            <a:r>
              <a:rPr lang="ru-RU" dirty="0" smtClean="0"/>
              <a:t>    пространственного воображения, умения следовать заданной схеме, но, в то же время, развивают фантазию ребенка. И, конечно, его мелкую моторику. </a:t>
            </a:r>
            <a:endParaRPr lang="ru-RU" dirty="0"/>
          </a:p>
        </p:txBody>
      </p:sp>
      <p:pic>
        <p:nvPicPr>
          <p:cNvPr id="4" name="Рисунок 3" descr="лего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988840"/>
            <a:ext cx="4032448" cy="3456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Шнуровки  </a:t>
            </a:r>
            <a:r>
              <a:rPr lang="ru-RU" u="sng" dirty="0" err="1" smtClean="0"/>
              <a:t>Монтессори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шнуровка гриб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628800"/>
            <a:ext cx="2143125" cy="2143125"/>
          </a:xfrm>
          <a:prstGeom prst="rect">
            <a:avLst/>
          </a:prstGeom>
        </p:spPr>
      </p:pic>
      <p:pic>
        <p:nvPicPr>
          <p:cNvPr id="5" name="Рисунок 4" descr="шнуровка еж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1628800"/>
            <a:ext cx="2143125" cy="2295699"/>
          </a:xfrm>
          <a:prstGeom prst="rect">
            <a:avLst/>
          </a:prstGeom>
        </p:spPr>
      </p:pic>
      <p:pic>
        <p:nvPicPr>
          <p:cNvPr id="6" name="Рисунок 5" descr="шнуровка колобок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4221088"/>
            <a:ext cx="3074665" cy="2016224"/>
          </a:xfrm>
          <a:prstGeom prst="rect">
            <a:avLst/>
          </a:prstGeom>
        </p:spPr>
      </p:pic>
      <p:pic>
        <p:nvPicPr>
          <p:cNvPr id="7" name="Рисунок 6" descr="шнуровка репка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92080" y="3933056"/>
            <a:ext cx="3096344" cy="2359149"/>
          </a:xfrm>
          <a:prstGeom prst="rect">
            <a:avLst/>
          </a:prstGeom>
        </p:spPr>
      </p:pic>
      <p:pic>
        <p:nvPicPr>
          <p:cNvPr id="8" name="Рисунок 7" descr="шнуровки монтессори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19872" y="1916832"/>
            <a:ext cx="2371725" cy="1628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/>
              <a:t>Игры с крупами. Фасолевые ванны.</a:t>
            </a:r>
            <a:endParaRPr lang="ru-RU" u="sng" dirty="0"/>
          </a:p>
        </p:txBody>
      </p:sp>
      <p:pic>
        <p:nvPicPr>
          <p:cNvPr id="4" name="Рисунок 3" descr="игры с крупами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556792"/>
            <a:ext cx="3168352" cy="2448272"/>
          </a:xfrm>
          <a:prstGeom prst="rect">
            <a:avLst/>
          </a:prstGeom>
        </p:spPr>
      </p:pic>
      <p:pic>
        <p:nvPicPr>
          <p:cNvPr id="5" name="Рисунок 4" descr="крупы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1556792"/>
            <a:ext cx="3096344" cy="2376264"/>
          </a:xfrm>
          <a:prstGeom prst="rect">
            <a:avLst/>
          </a:prstGeom>
        </p:spPr>
      </p:pic>
      <p:pic>
        <p:nvPicPr>
          <p:cNvPr id="6" name="Рисунок 5" descr="фасолевая ванна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4149080"/>
            <a:ext cx="4032448" cy="2708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</TotalTime>
  <Words>204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Пособия для развития мелкой моторики пальцев рук.</vt:lpstr>
      <vt:lpstr>Пальчиковый театр</vt:lpstr>
      <vt:lpstr>Кубики</vt:lpstr>
      <vt:lpstr>Пазлы </vt:lpstr>
      <vt:lpstr>Рамка-вкладыш </vt:lpstr>
      <vt:lpstr>Магнитные конструкторы. </vt:lpstr>
      <vt:lpstr> Лего</vt:lpstr>
      <vt:lpstr>Шнуровки  Монтессори </vt:lpstr>
      <vt:lpstr>Игры с крупами. Фасолевые ванны.</vt:lpstr>
      <vt:lpstr>Игры с пуговицами и бусинами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ромашкино)</dc:creator>
  <cp:lastModifiedBy>Ксения</cp:lastModifiedBy>
  <cp:revision>20</cp:revision>
  <dcterms:created xsi:type="dcterms:W3CDTF">2013-11-17T08:30:42Z</dcterms:created>
  <dcterms:modified xsi:type="dcterms:W3CDTF">2015-12-10T17:10:24Z</dcterms:modified>
</cp:coreProperties>
</file>