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10.12.2015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10.12.2015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10.12.2015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10.12.2015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10.12.2015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10.12.2015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10.12.2015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10.12.2015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jpeg"/><Relationship Id="rId5" Type="http://schemas.openxmlformats.org/officeDocument/2006/relationships/image" Target="../media/image17.jpeg"/><Relationship Id="rId4" Type="http://schemas.openxmlformats.org/officeDocument/2006/relationships/image" Target="../media/image16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771800" y="836713"/>
            <a:ext cx="5540152" cy="1224136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Пособия для развития мелкой </a:t>
            </a:r>
            <a:r>
              <a:rPr lang="ru-RU" dirty="0" smtClean="0"/>
              <a:t>моторики</a:t>
            </a:r>
            <a:r>
              <a:rPr lang="en-US" dirty="0" smtClean="0"/>
              <a:t> </a:t>
            </a:r>
            <a:r>
              <a:rPr lang="ru-RU" dirty="0" smtClean="0"/>
              <a:t>пальцев рук.</a:t>
            </a:r>
            <a:endParaRPr lang="ru-RU" dirty="0"/>
          </a:p>
        </p:txBody>
      </p:sp>
      <p:pic>
        <p:nvPicPr>
          <p:cNvPr id="4" name="Рисунок 3" descr="девочка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924026" y="3190451"/>
            <a:ext cx="1891382" cy="2183794"/>
          </a:xfrm>
          <a:prstGeom prst="rect">
            <a:avLst/>
          </a:prstGeom>
        </p:spPr>
      </p:pic>
      <p:pic>
        <p:nvPicPr>
          <p:cNvPr id="5" name="Рисунок 4" descr="титульник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116281" y="3212976"/>
            <a:ext cx="2003127" cy="2161269"/>
          </a:xfrm>
          <a:prstGeom prst="rect">
            <a:avLst/>
          </a:prstGeom>
        </p:spPr>
      </p:pic>
      <p:pic>
        <p:nvPicPr>
          <p:cNvPr id="6" name="Рисунок 5" descr="тит.jpe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516216" y="3212976"/>
            <a:ext cx="2016224" cy="216126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u="sng" dirty="0" smtClean="0"/>
              <a:t>Игры с пуговицами и бусинами</a:t>
            </a:r>
            <a:endParaRPr lang="ru-RU" u="sng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827584" y="4869160"/>
            <a:ext cx="7859216" cy="147302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    Ребёнок будет тренировать пальчики, одновременно развивая сообразительность и осваивая понятия </a:t>
            </a:r>
            <a:r>
              <a:rPr lang="ru-RU" dirty="0" err="1" smtClean="0"/>
              <a:t>большой-маленький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4" name="Рисунок 3" descr="игры с пуг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115616" y="1628800"/>
            <a:ext cx="2376264" cy="2412107"/>
          </a:xfrm>
          <a:prstGeom prst="rect">
            <a:avLst/>
          </a:prstGeom>
        </p:spPr>
      </p:pic>
      <p:pic>
        <p:nvPicPr>
          <p:cNvPr id="5" name="Рисунок 4" descr="бусины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788024" y="1628800"/>
            <a:ext cx="3024336" cy="237626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707904" y="1916833"/>
            <a:ext cx="4786808" cy="2490068"/>
          </a:xfrm>
        </p:spPr>
        <p:txBody>
          <a:bodyPr>
            <a:normAutofit fontScale="85000" lnSpcReduction="20000"/>
          </a:bodyPr>
          <a:lstStyle/>
          <a:p>
            <a:r>
              <a:rPr lang="ru-RU" sz="4000" dirty="0" smtClean="0"/>
              <a:t>Материал подготовила:</a:t>
            </a:r>
          </a:p>
          <a:p>
            <a:r>
              <a:rPr lang="ru-RU" sz="4000" dirty="0" smtClean="0"/>
              <a:t>Учитель - логопед</a:t>
            </a:r>
          </a:p>
          <a:p>
            <a:r>
              <a:rPr lang="ru-RU" sz="4000" dirty="0" smtClean="0"/>
              <a:t>Федотова Ксения Эдуардовна.</a:t>
            </a:r>
            <a:endParaRPr lang="ru-RU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u="sng" dirty="0" smtClean="0"/>
              <a:t>Пальчиковый театр</a:t>
            </a:r>
            <a:endParaRPr lang="ru-RU" u="sng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5076056" y="1412776"/>
            <a:ext cx="3610744" cy="471338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    Игра является для ребенка естественным средством самовыражения, а использование символических материалов помогает ему дистанцироваться от проблемных ситуаций.</a:t>
            </a:r>
          </a:p>
          <a:p>
            <a:endParaRPr lang="ru-RU" dirty="0"/>
          </a:p>
        </p:txBody>
      </p:sp>
      <p:pic>
        <p:nvPicPr>
          <p:cNvPr id="3074" name="Picture 2" descr="Пальчиковый театр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1412776"/>
            <a:ext cx="4104456" cy="475252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u="sng" dirty="0" smtClean="0"/>
              <a:t>Кубики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611560" y="4149080"/>
            <a:ext cx="7931224" cy="2232248"/>
          </a:xfrm>
        </p:spPr>
        <p:txBody>
          <a:bodyPr>
            <a:normAutofit fontScale="92500"/>
          </a:bodyPr>
          <a:lstStyle/>
          <a:p>
            <a:r>
              <a:rPr lang="ru-RU" dirty="0" smtClean="0"/>
              <a:t>Такая игра сочетает в себе игровые и обучающие элементы, поможет развить у малыша мелкую моторику, воображение, внимание, восприятие эталонов цвета. Кубики могут быть однотипными и в виде </a:t>
            </a:r>
            <a:r>
              <a:rPr lang="ru-RU" dirty="0" err="1" smtClean="0"/>
              <a:t>пазлов</a:t>
            </a:r>
            <a:r>
              <a:rPr lang="ru-RU" dirty="0" smtClean="0"/>
              <a:t>, с картинками. На картинках изображены герои известных и любимых детских сказок.</a:t>
            </a:r>
            <a:endParaRPr lang="ru-RU" dirty="0"/>
          </a:p>
        </p:txBody>
      </p:sp>
      <p:pic>
        <p:nvPicPr>
          <p:cNvPr id="1026" name="Picture 2" descr="C:\Users\пк\Desktop\images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6" y="1556792"/>
            <a:ext cx="2736304" cy="2376264"/>
          </a:xfrm>
          <a:prstGeom prst="rect">
            <a:avLst/>
          </a:prstGeom>
          <a:noFill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27984" y="1556792"/>
            <a:ext cx="3312368" cy="2304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u="sng" dirty="0" err="1" smtClean="0"/>
              <a:t>Пазлы</a:t>
            </a:r>
            <a:r>
              <a:rPr lang="ru-RU" u="sng" dirty="0" smtClean="0"/>
              <a:t> 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0" y="1556792"/>
            <a:ext cx="3970784" cy="4785395"/>
          </a:xfrm>
        </p:spPr>
        <p:txBody>
          <a:bodyPr>
            <a:normAutofit/>
          </a:bodyPr>
          <a:lstStyle/>
          <a:p>
            <a:r>
              <a:rPr lang="ru-RU" dirty="0" smtClean="0"/>
              <a:t>Способствуют не только развитию мелкой моторики, но и учат ребенка видеть целое в разрозненных кусках, приучают к вниманию и усидчивости. </a:t>
            </a:r>
            <a:endParaRPr lang="ru-RU" dirty="0"/>
          </a:p>
        </p:txBody>
      </p:sp>
      <p:pic>
        <p:nvPicPr>
          <p:cNvPr id="2050" name="Picture 2" descr="C:\Users\пк\Desktop\заяц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1556792"/>
            <a:ext cx="3528392" cy="475252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u="sng" dirty="0" smtClean="0"/>
              <a:t>Рамка-вкладыш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932040" y="1484784"/>
            <a:ext cx="3754760" cy="464137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    Рамки могут быть с подсказками, на которых изображена связанная с вкладышем картинка. Хорошо развивает логическое мышление.</a:t>
            </a:r>
            <a:endParaRPr lang="ru-RU" dirty="0"/>
          </a:p>
        </p:txBody>
      </p:sp>
      <p:pic>
        <p:nvPicPr>
          <p:cNvPr id="4" name="Рисунок 3" descr="рам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55576" y="1196752"/>
            <a:ext cx="3312368" cy="2304256"/>
          </a:xfrm>
          <a:prstGeom prst="rect">
            <a:avLst/>
          </a:prstGeom>
        </p:spPr>
      </p:pic>
      <p:pic>
        <p:nvPicPr>
          <p:cNvPr id="4098" name="Picture 2" descr="C:\Users\пк\Desktop\рамка.jpe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576" y="3933056"/>
            <a:ext cx="3168352" cy="244827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u="sng" dirty="0" smtClean="0"/>
              <a:t>Магнитные конструкторы</a:t>
            </a:r>
            <a:r>
              <a:rPr lang="ru-RU" dirty="0" smtClean="0"/>
              <a:t>.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1619672" y="4509120"/>
            <a:ext cx="5698976" cy="187220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    Отлично развивает фантазию и образное мышление ребенка.</a:t>
            </a:r>
          </a:p>
          <a:p>
            <a:endParaRPr lang="ru-RU" dirty="0"/>
          </a:p>
        </p:txBody>
      </p:sp>
      <p:pic>
        <p:nvPicPr>
          <p:cNvPr id="4" name="Рисунок 3" descr="магнитный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3528" y="1052736"/>
            <a:ext cx="4032448" cy="2952328"/>
          </a:xfrm>
          <a:prstGeom prst="rect">
            <a:avLst/>
          </a:prstGeom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99992" y="1196752"/>
            <a:ext cx="3024336" cy="27363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 </a:t>
            </a:r>
            <a:r>
              <a:rPr lang="ru-RU" u="sng" dirty="0" err="1" smtClean="0"/>
              <a:t>Лего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5220072" y="1628800"/>
            <a:ext cx="3466728" cy="44973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    Способствуют</a:t>
            </a:r>
          </a:p>
          <a:p>
            <a:pPr>
              <a:buNone/>
            </a:pPr>
            <a:r>
              <a:rPr lang="ru-RU" dirty="0" smtClean="0"/>
              <a:t>    развитию</a:t>
            </a:r>
          </a:p>
          <a:p>
            <a:pPr>
              <a:buNone/>
            </a:pPr>
            <a:r>
              <a:rPr lang="ru-RU" dirty="0" smtClean="0"/>
              <a:t>    пространственного воображения, умения следовать заданной схеме, но, в то же время, развивают фантазию ребенка. И, конечно, его мелкую моторику. </a:t>
            </a:r>
            <a:endParaRPr lang="ru-RU" dirty="0"/>
          </a:p>
        </p:txBody>
      </p:sp>
      <p:pic>
        <p:nvPicPr>
          <p:cNvPr id="4" name="Рисунок 3" descr="лего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9552" y="1988840"/>
            <a:ext cx="4032448" cy="345638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u="sng" dirty="0" smtClean="0"/>
              <a:t>Шнуровки  </a:t>
            </a:r>
            <a:r>
              <a:rPr lang="ru-RU" u="sng" dirty="0" err="1" smtClean="0"/>
              <a:t>Монтессори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4" name="Рисунок 3" descr="шнуровка гриб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95536" y="1628800"/>
            <a:ext cx="2143125" cy="2143125"/>
          </a:xfrm>
          <a:prstGeom prst="rect">
            <a:avLst/>
          </a:prstGeom>
        </p:spPr>
      </p:pic>
      <p:pic>
        <p:nvPicPr>
          <p:cNvPr id="5" name="Рисунок 4" descr="шнуровка еж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588224" y="1628800"/>
            <a:ext cx="2143125" cy="2295699"/>
          </a:xfrm>
          <a:prstGeom prst="rect">
            <a:avLst/>
          </a:prstGeom>
        </p:spPr>
      </p:pic>
      <p:pic>
        <p:nvPicPr>
          <p:cNvPr id="6" name="Рисунок 5" descr="шнуровка колобок.jpe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827584" y="4221088"/>
            <a:ext cx="3074665" cy="2016224"/>
          </a:xfrm>
          <a:prstGeom prst="rect">
            <a:avLst/>
          </a:prstGeom>
        </p:spPr>
      </p:pic>
      <p:pic>
        <p:nvPicPr>
          <p:cNvPr id="7" name="Рисунок 6" descr="шнуровка репка.jpe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292080" y="3933056"/>
            <a:ext cx="3096344" cy="2359149"/>
          </a:xfrm>
          <a:prstGeom prst="rect">
            <a:avLst/>
          </a:prstGeom>
        </p:spPr>
      </p:pic>
      <p:pic>
        <p:nvPicPr>
          <p:cNvPr id="8" name="Рисунок 7" descr="шнуровки монтессори.jpe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3419872" y="1916832"/>
            <a:ext cx="2371725" cy="16287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u="sng" dirty="0" smtClean="0"/>
              <a:t>Игры с крупами. Фасолевые ванны.</a:t>
            </a:r>
            <a:endParaRPr lang="ru-RU" u="sng" dirty="0"/>
          </a:p>
        </p:txBody>
      </p:sp>
      <p:pic>
        <p:nvPicPr>
          <p:cNvPr id="4" name="Рисунок 3" descr="игры с крупами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11560" y="1556792"/>
            <a:ext cx="3168352" cy="2448272"/>
          </a:xfrm>
          <a:prstGeom prst="rect">
            <a:avLst/>
          </a:prstGeom>
        </p:spPr>
      </p:pic>
      <p:pic>
        <p:nvPicPr>
          <p:cNvPr id="5" name="Рисунок 4" descr="крупы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788024" y="1556792"/>
            <a:ext cx="3096344" cy="2376264"/>
          </a:xfrm>
          <a:prstGeom prst="rect">
            <a:avLst/>
          </a:prstGeom>
        </p:spPr>
      </p:pic>
      <p:pic>
        <p:nvPicPr>
          <p:cNvPr id="6" name="Рисунок 5" descr="фасолевая ванна.jpe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267744" y="4149080"/>
            <a:ext cx="4032448" cy="270892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83</TotalTime>
  <Words>204</Words>
  <Application>Microsoft Office PowerPoint</Application>
  <PresentationFormat>Экран (4:3)</PresentationFormat>
  <Paragraphs>22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Эркер</vt:lpstr>
      <vt:lpstr>Пособия для развития мелкой моторики пальцев рук.</vt:lpstr>
      <vt:lpstr>Пальчиковый театр</vt:lpstr>
      <vt:lpstr>Кубики</vt:lpstr>
      <vt:lpstr>Пазлы </vt:lpstr>
      <vt:lpstr>Рамка-вкладыш </vt:lpstr>
      <vt:lpstr>Магнитные конструкторы. </vt:lpstr>
      <vt:lpstr> Лего</vt:lpstr>
      <vt:lpstr>Шнуровки  Монтессори </vt:lpstr>
      <vt:lpstr>Игры с крупами. Фасолевые ванны.</vt:lpstr>
      <vt:lpstr>Игры с пуговицами и бусинами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ромашкино)</dc:creator>
  <cp:lastModifiedBy>Ксения</cp:lastModifiedBy>
  <cp:revision>20</cp:revision>
  <dcterms:created xsi:type="dcterms:W3CDTF">2013-11-17T08:30:42Z</dcterms:created>
  <dcterms:modified xsi:type="dcterms:W3CDTF">2015-12-10T17:10:24Z</dcterms:modified>
</cp:coreProperties>
</file>