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74" r:id="rId5"/>
    <p:sldId id="258" r:id="rId6"/>
    <p:sldId id="259" r:id="rId7"/>
    <p:sldId id="269" r:id="rId8"/>
    <p:sldId id="260" r:id="rId9"/>
    <p:sldId id="261" r:id="rId10"/>
    <p:sldId id="263" r:id="rId11"/>
    <p:sldId id="266" r:id="rId12"/>
    <p:sldId id="267" r:id="rId13"/>
    <p:sldId id="273" r:id="rId14"/>
    <p:sldId id="271" r:id="rId15"/>
    <p:sldId id="26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A3AB-EC6B-45E0-808C-E713D559A970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6B55-70AA-4236-A8F7-0F31E3409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459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A3AB-EC6B-45E0-808C-E713D559A970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6B55-70AA-4236-A8F7-0F31E3409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257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A3AB-EC6B-45E0-808C-E713D559A970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6B55-70AA-4236-A8F7-0F31E3409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076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A3AB-EC6B-45E0-808C-E713D559A970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6B55-70AA-4236-A8F7-0F31E3409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050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A3AB-EC6B-45E0-808C-E713D559A970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6B55-70AA-4236-A8F7-0F31E3409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A3AB-EC6B-45E0-808C-E713D559A970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6B55-70AA-4236-A8F7-0F31E3409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00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A3AB-EC6B-45E0-808C-E713D559A970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6B55-70AA-4236-A8F7-0F31E3409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16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A3AB-EC6B-45E0-808C-E713D559A970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6B55-70AA-4236-A8F7-0F31E3409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113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A3AB-EC6B-45E0-808C-E713D559A970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6B55-70AA-4236-A8F7-0F31E3409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804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A3AB-EC6B-45E0-808C-E713D559A970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6B55-70AA-4236-A8F7-0F31E3409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388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BA3AB-EC6B-45E0-808C-E713D559A970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6B55-70AA-4236-A8F7-0F31E3409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811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chemeClr val="accent1">
                <a:lumMod val="40000"/>
                <a:lumOff val="60000"/>
              </a:schemeClr>
            </a:gs>
            <a:gs pos="35000">
              <a:schemeClr val="accent1">
                <a:lumMod val="20000"/>
                <a:lumOff val="80000"/>
              </a:schemeClr>
            </a:gs>
            <a:gs pos="0">
              <a:schemeClr val="accent6">
                <a:lumMod val="40000"/>
                <a:lumOff val="60000"/>
              </a:schemeClr>
            </a:gs>
            <a:gs pos="83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75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BA3AB-EC6B-45E0-808C-E713D559A970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D6B55-70AA-4236-A8F7-0F31E3409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01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20.jpeg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9200" y="2248287"/>
            <a:ext cx="627394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БЫТОВЫЕ</a:t>
            </a:r>
          </a:p>
          <a:p>
            <a:pPr algn="ctr"/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ЭЛЕКТРОПРИБОРЫ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0" y="2244061"/>
            <a:ext cx="1920460" cy="16638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4" r="21052"/>
          <a:stretch/>
        </p:blipFill>
        <p:spPr>
          <a:xfrm>
            <a:off x="274731" y="2244061"/>
            <a:ext cx="2377440" cy="31127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873" y="4344104"/>
            <a:ext cx="2757687" cy="222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451" y="4232998"/>
            <a:ext cx="2696776" cy="26967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687" y="289904"/>
            <a:ext cx="1227773" cy="15233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39883">
            <a:off x="5079609" y="5296110"/>
            <a:ext cx="1450000" cy="145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977" y="424225"/>
            <a:ext cx="3038856" cy="17458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132" y="4315045"/>
            <a:ext cx="1992701" cy="19927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79" y="201784"/>
            <a:ext cx="2992574" cy="18247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412" y="254776"/>
            <a:ext cx="1508760" cy="150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8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521" y="659416"/>
            <a:ext cx="9662161" cy="55508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36280" y="1030516"/>
            <a:ext cx="33985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Пиццу, курицу, котлеты 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Греет нам зимой и летом.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Греет быстро, очень ловко,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она - …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77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2880">
            <a:off x="1993523" y="1526020"/>
            <a:ext cx="5881390" cy="58813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726680" y="1155115"/>
            <a:ext cx="3931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маленьком предмете поселился тёплый ветер.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Сушит ветер-суховей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Кудри мамочки моей.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4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" y="548640"/>
            <a:ext cx="5928360" cy="59283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046720" y="1166336"/>
            <a:ext cx="3078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у нас от скучной стирки</a:t>
            </a:r>
            <a:b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Ручки не болели,</a:t>
            </a:r>
            <a:b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стиральная машинка</a:t>
            </a:r>
            <a:b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для этой цели.</a:t>
            </a:r>
            <a:b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36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94320" y="1256437"/>
            <a:ext cx="36271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поле и лесок</a:t>
            </a:r>
            <a:b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Подается голосок,</a:t>
            </a:r>
            <a:b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бежит по проводам –</a:t>
            </a:r>
            <a:b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Скажешь здесь,</a:t>
            </a:r>
            <a:b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слышно там.</a:t>
            </a:r>
            <a:b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082040"/>
            <a:ext cx="7808478" cy="489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9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700" y="701040"/>
            <a:ext cx="9408319" cy="57367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90560" y="1062335"/>
            <a:ext cx="30327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за чудо, что за ящик?</a:t>
            </a:r>
            <a:b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 – певец и сам – рассказчик,</a:t>
            </a:r>
            <a:b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 тому же заодно</a:t>
            </a:r>
            <a:b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Демонстрирует кино.</a:t>
            </a:r>
            <a:b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48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99020" y="1033027"/>
            <a:ext cx="4495800" cy="895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ru-RU" dirty="0" smtClean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Вышла на пенсию наша духовка,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Сменит старушку … (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микроволновка)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01440" y="502920"/>
            <a:ext cx="4754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ИГРА «ДОСКАЖИ СЛОВЕЧКО»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66800" y="1264921"/>
            <a:ext cx="320040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Греет воду – кипятильник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Охлаждает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… (холодильник)</a:t>
            </a:r>
            <a:endParaRPr lang="ru-RU" dirty="0" smtClean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46720" y="3670763"/>
            <a:ext cx="362712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Позабыты лыжи, велик –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Днем и ночью смотрим …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(телек)</a:t>
            </a:r>
            <a:endParaRPr lang="ru-RU" dirty="0" smtClean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2440" y="3670764"/>
            <a:ext cx="342900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День-деньской у нас трезвон –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Ох, болтун наш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(телефон)</a:t>
            </a:r>
            <a:endParaRPr lang="ru-RU" dirty="0" smtClean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73880" y="5247879"/>
            <a:ext cx="330708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Лампу мы вкрутили шустро –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Вновь сияет наша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(люстра).</a:t>
            </a:r>
            <a:endParaRPr lang="ru-RU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4" r="21052"/>
          <a:stretch/>
        </p:blipFill>
        <p:spPr>
          <a:xfrm>
            <a:off x="1197152" y="320214"/>
            <a:ext cx="2457450" cy="32175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412" y="523949"/>
            <a:ext cx="3961588" cy="22759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980" y="3670763"/>
            <a:ext cx="4314060" cy="26305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30" y="3611121"/>
            <a:ext cx="4648200" cy="29128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942" y="715326"/>
            <a:ext cx="4080748" cy="408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5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02480" y="1158240"/>
            <a:ext cx="286512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Очень любим дом мы свой,</a:t>
            </a:r>
            <a:b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уютный, и родной.</a:t>
            </a:r>
            <a:b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не каждый бы сумел</a:t>
            </a:r>
            <a:b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Переделать массу дел.</a:t>
            </a:r>
            <a:b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дома нам убрать,</a:t>
            </a:r>
            <a:b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Приготовить, постирать,</a:t>
            </a:r>
            <a:b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еще белье погладить…</a:t>
            </a:r>
            <a:b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со всей работой сладить?</a:t>
            </a:r>
            <a:b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чудесно, что сейчас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помощники у нас.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 они нам облегчают,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наше сберегают.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приходится им братцы,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Электричеством питаться.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понятно и без спора,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– электроприборы.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850" y="2303001"/>
            <a:ext cx="1920460" cy="16638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4" r="21052"/>
          <a:stretch/>
        </p:blipFill>
        <p:spPr>
          <a:xfrm>
            <a:off x="139820" y="2067312"/>
            <a:ext cx="2377440" cy="31127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623" y="4360654"/>
            <a:ext cx="2757687" cy="222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384" y="4107883"/>
            <a:ext cx="2696776" cy="26967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979" y="402489"/>
            <a:ext cx="1227773" cy="15233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39883">
            <a:off x="3079608" y="2864674"/>
            <a:ext cx="1450000" cy="145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144" y="1158239"/>
            <a:ext cx="3038856" cy="17458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743" y="3966900"/>
            <a:ext cx="1992701" cy="19927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75" y="124074"/>
            <a:ext cx="3161915" cy="192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589" y="655320"/>
            <a:ext cx="29603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 бежит по проводам,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 несет в квартиру нам.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работали приборы,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Холодильник, мониторы,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Кофемолка, пылесос,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 энергию несет.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029" y="518160"/>
            <a:ext cx="8898090" cy="5935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89" y="4760041"/>
            <a:ext cx="2758440" cy="183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1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97040" y="1005840"/>
            <a:ext cx="4053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Привела я солнце за свое оконце.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потолку подвесила -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 дома весело.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" y="-153354"/>
            <a:ext cx="6617970" cy="661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2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99960" y="944880"/>
            <a:ext cx="3581400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Полюбуйся, посмотри–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Полюс Северный внутри!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Там сверкает снег да лед,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Там сама зима живет.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Навсегда нам эту зиму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Привезли из магазина.</a:t>
            </a:r>
            <a:endParaRPr lang="ru-RU" sz="200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760" y="214694"/>
            <a:ext cx="8397240" cy="629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4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40040" y="990600"/>
            <a:ext cx="3855720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 стирки у простынки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 разгладит все морщинки,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Только ты его не тронь,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 горячий как огонь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2511" y="0"/>
            <a:ext cx="7755729" cy="671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7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33" y="353631"/>
            <a:ext cx="7604007" cy="613334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604760" y="1111981"/>
            <a:ext cx="3124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 набили мясом рот,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она его жует,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Жует, жует и не глотает –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тарелку отправляет.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01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83880" y="1767841"/>
            <a:ext cx="3154680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Ходит, бродит по коврам,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Водит носом по углам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 прошел –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там пыли нет,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Пыль и сор его обед</a:t>
            </a:r>
            <a:endParaRPr lang="ru-RU" sz="200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" y="-198120"/>
            <a:ext cx="7604760" cy="760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3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98080" y="929640"/>
            <a:ext cx="37185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пыхчу, пыхчу, пыхчу,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Больше греться не хочу.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Крышка громко зазвенела: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«Пейте чай, вода вскипела!»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12" y="70277"/>
            <a:ext cx="5820987" cy="678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3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96</Words>
  <Application>Microsoft Office PowerPoint</Application>
  <PresentationFormat>Широкоэкранный</PresentationFormat>
  <Paragraphs>38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806486</dc:creator>
  <cp:lastModifiedBy>806486</cp:lastModifiedBy>
  <cp:revision>21</cp:revision>
  <dcterms:created xsi:type="dcterms:W3CDTF">2015-12-08T14:12:51Z</dcterms:created>
  <dcterms:modified xsi:type="dcterms:W3CDTF">2015-12-08T18:16:53Z</dcterms:modified>
</cp:coreProperties>
</file>