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4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1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4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5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9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5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BBFE-AEE4-40E0-B487-D94435EAADA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CB32-4907-410F-876C-7BE89594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5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1986" y="305361"/>
            <a:ext cx="71000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Времена года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795" y="5373216"/>
            <a:ext cx="694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Дидактическая игра для младших дошкольников</a:t>
            </a:r>
            <a:endParaRPr lang="ru-RU" sz="2400" b="1" i="1" dirty="0"/>
          </a:p>
        </p:txBody>
      </p:sp>
      <p:pic>
        <p:nvPicPr>
          <p:cNvPr id="1026" name="Picture 2" descr="http://xn----8sbiecm6bhdx8i.xn--p1ai/sites/default/files/vremena_goda_dly_de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09" y="1483408"/>
            <a:ext cx="3775408" cy="37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8421" y="5887595"/>
            <a:ext cx="497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№ 32 </a:t>
            </a:r>
            <a:r>
              <a:rPr lang="ru-RU" dirty="0" err="1" smtClean="0"/>
              <a:t>Колпинский</a:t>
            </a:r>
            <a:r>
              <a:rPr lang="ru-RU" dirty="0" smtClean="0"/>
              <a:t> район Санкт-Петербург</a:t>
            </a:r>
          </a:p>
          <a:p>
            <a:r>
              <a:rPr lang="ru-RU" dirty="0" smtClean="0"/>
              <a:t>Воспитатели: Соловьёва Е.Н., Флорова М.Е.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11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remena-goda.su/uploads/posts/2013-05/1369150071_1343406569-195515-36693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416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4630/v624630849/50fe8/fkO9w0xDt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3840088" cy="27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eshka.ru/wp-content/uploads/2013/02/vesnakartinki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06" y="185176"/>
            <a:ext cx="2822550" cy="40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omashnie-posidelki.ru/1/01/go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1988"/>
            <a:ext cx="42004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c/8/105/90/105090789_Kids_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93311"/>
            <a:ext cx="4536504" cy="31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ladraz.ru/upload/blogs/1524_26efbccfdb36bb3b97343da739eb45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1012"/>
            <a:ext cx="3456384" cy="37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5/84/991/84991591_3093793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69707"/>
            <a:ext cx="4136915" cy="28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ma-rasskazu.ru/uploads/posts/2015-09/1443530664_0_e7f72_2ef6976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854"/>
            <a:ext cx="3181769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lanetadetstva.net/wp-content/uploads/2014/05/Konspekt-NOD-Zolotaja-osen-po-formirovaniju-celostnoj-kartiny-mira-i-rasshireniju-krugozora-u-det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63" y="383688"/>
            <a:ext cx="2952328" cy="31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oveopium.ru/content/2011/12/fox/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4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edushka.net/images/books/118327_i_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24" y="300347"/>
            <a:ext cx="2679192" cy="33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umbs.dreamstime.com/thumb_542/1285343638tI2S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91" y="38287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tskieradosti.ru/_ld/377/36831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4" y="326164"/>
            <a:ext cx="8838823" cy="63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95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4</cp:revision>
  <dcterms:created xsi:type="dcterms:W3CDTF">2015-12-08T18:49:22Z</dcterms:created>
  <dcterms:modified xsi:type="dcterms:W3CDTF">2015-12-08T19:32:33Z</dcterms:modified>
</cp:coreProperties>
</file>