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6" r:id="rId3"/>
    <p:sldId id="262" r:id="rId4"/>
    <p:sldId id="263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1AF5C-72A8-4B75-8B11-DBD91BB1226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AE53-1431-46FE-98C8-BF64086A0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4AE53-1431-46FE-98C8-BF64086A0F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9038-3346-4830-9950-DE1CEA7AE2F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8275-DD07-4AFE-98B3-91AE99412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Таракановский</a:t>
            </a:r>
            <a:r>
              <a:rPr lang="ru-RU" dirty="0" smtClean="0"/>
              <a:t> мост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5650" y="785794"/>
            <a:ext cx="9199650" cy="61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5072074"/>
            <a:ext cx="692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Пешеходная переправа таким странным и довольно неромантичным наименованием обязана небольшой речке </a:t>
            </a:r>
            <a:r>
              <a:rPr lang="ru-RU" dirty="0" err="1" smtClean="0">
                <a:solidFill>
                  <a:schemeClr val="bg1"/>
                </a:solidFill>
              </a:rPr>
              <a:t>Таракановке</a:t>
            </a:r>
            <a:r>
              <a:rPr lang="ru-RU" dirty="0" smtClean="0">
                <a:solidFill>
                  <a:schemeClr val="bg1"/>
                </a:solidFill>
              </a:rPr>
              <a:t>, которая служила соединяющим звеном между водами Фонтанки и </a:t>
            </a:r>
            <a:r>
              <a:rPr lang="ru-RU" dirty="0" err="1" smtClean="0">
                <a:solidFill>
                  <a:schemeClr val="bg1"/>
                </a:solidFill>
              </a:rPr>
              <a:t>Екатерингофки</a:t>
            </a:r>
            <a:r>
              <a:rPr lang="ru-RU" dirty="0" smtClean="0">
                <a:solidFill>
                  <a:schemeClr val="bg1"/>
                </a:solidFill>
              </a:rPr>
              <a:t>. В 1907- 1908 годах часть реки засыпали, в результате чего появилась улица, названная тоже </a:t>
            </a:r>
            <a:r>
              <a:rPr lang="ru-RU" dirty="0" err="1" smtClean="0">
                <a:solidFill>
                  <a:schemeClr val="bg1"/>
                </a:solidFill>
              </a:rPr>
              <a:t>Таракановской</a:t>
            </a:r>
            <a:r>
              <a:rPr lang="ru-RU" dirty="0" smtClean="0">
                <a:solidFill>
                  <a:schemeClr val="bg1"/>
                </a:solidFill>
              </a:rPr>
              <a:t>. Но в 1952 году ее переименовали, назвав улицей Циолковского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Львиный мост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3999" cy="622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8926" y="5214950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Название дано от 4-х скульптур львов из чугуна. Гордые львы, словно сторожевые расположились по углам сооружения. По центру перехода на ограждении из чугуна стояли фонари, которые в 1880 году заменили кованой решёткой.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92895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СПАСИБО  ЗА  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97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Таракановский мост</vt:lpstr>
      <vt:lpstr>Слайд 2</vt:lpstr>
      <vt:lpstr>Львиный мост</vt:lpstr>
      <vt:lpstr>Слайд 4</vt:lpstr>
      <vt:lpstr>СПАСИБО  ЗА   ВНИМАНИЕ!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2014-11-06T19:39:22Z</dcterms:created>
  <dcterms:modified xsi:type="dcterms:W3CDTF">2015-12-08T19:59:11Z</dcterms:modified>
</cp:coreProperties>
</file>