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79" r:id="rId3"/>
    <p:sldId id="266" r:id="rId4"/>
    <p:sldId id="27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7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А Дед Мороз оказывается модник, у него, представьте себе, есть отдельная комната в тереме, которая отведена под гардеробную. Там хранятся наряды Деда Мороза на все случаи жизни: зимние шубы, даже есть летние кафтаны и, конечно же, спортивный лыжный костюм.</a:t>
            </a:r>
            <a:endParaRPr lang="ru-RU" sz="1600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86446" y="4572008"/>
            <a:ext cx="3188489" cy="2125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142984"/>
            <a:ext cx="5810250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1480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Есть у него и спальня с красивой кроватью, а на ней снежная перина и подушки.</a:t>
            </a:r>
            <a:endParaRPr lang="ru-RU" sz="1600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520408"/>
            <a:ext cx="8371615" cy="6337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71415"/>
            <a:ext cx="8572528" cy="6786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5784" y="6286520"/>
            <a:ext cx="8572560" cy="57148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Здесь живет любимец хозяина – белый северный </a:t>
            </a:r>
            <a:r>
              <a:rPr lang="ru-RU" sz="2000" dirty="0" smtClean="0">
                <a:solidFill>
                  <a:schemeClr val="bg1"/>
                </a:solidFill>
              </a:rPr>
              <a:t>ол</a:t>
            </a:r>
            <a:r>
              <a:rPr lang="ru-RU" sz="2000" dirty="0" smtClean="0"/>
              <a:t>ен</a:t>
            </a:r>
            <a:r>
              <a:rPr lang="ru-RU" sz="2000" dirty="0" smtClean="0">
                <a:solidFill>
                  <a:schemeClr val="bg1"/>
                </a:solidFill>
              </a:rPr>
              <a:t>ь</a:t>
            </a:r>
            <a:r>
              <a:rPr lang="ru-RU" sz="2000" dirty="0" smtClean="0"/>
              <a:t>  Алешка</a:t>
            </a:r>
            <a:r>
              <a:rPr lang="ru-RU" sz="1600" dirty="0" smtClean="0"/>
              <a:t>. </a:t>
            </a:r>
            <a:endParaRPr lang="ru-RU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Дед Мороз и его внучка Снегурочка очень любят детей и всегда ждут их к себе в гости в Великий Устюг.</a:t>
            </a:r>
            <a:endParaRPr lang="ru-RU" sz="16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3602" y="785794"/>
            <a:ext cx="8593239" cy="6039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97</Words>
  <PresentationFormat>Экран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А Дед Мороз оказывается модник, у него, представьте себе, есть отдельная комната в тереме, которая отведена под гардеробную. Там хранятся наряды Деда Мороза на все случаи жизни: зимние шубы, даже есть летние кафтаны и, конечно же, спортивный лыжный костюм.</vt:lpstr>
      <vt:lpstr>Есть у него и спальня с красивой кроватью, а на ней снежная перина и подушки.</vt:lpstr>
      <vt:lpstr>Здесь живет любимец хозяина – белый северный олень  Алешка. </vt:lpstr>
      <vt:lpstr>Дед Мороз и его внучка Снегурочка очень любят детей и всегда ждут их к себе в гости в Великий Устюг.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28</cp:revision>
  <dcterms:modified xsi:type="dcterms:W3CDTF">2015-12-08T20:39:11Z</dcterms:modified>
</cp:coreProperties>
</file>